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64" r:id="rId2"/>
    <p:sldId id="1834" r:id="rId3"/>
    <p:sldId id="985" r:id="rId4"/>
    <p:sldId id="986" r:id="rId5"/>
    <p:sldId id="1134" r:id="rId6"/>
    <p:sldId id="989" r:id="rId7"/>
    <p:sldId id="1119" r:id="rId8"/>
    <p:sldId id="1894" r:id="rId9"/>
    <p:sldId id="1895" r:id="rId10"/>
    <p:sldId id="1896" r:id="rId11"/>
    <p:sldId id="1897" r:id="rId12"/>
    <p:sldId id="1898" r:id="rId13"/>
    <p:sldId id="997" r:id="rId14"/>
    <p:sldId id="1902" r:id="rId15"/>
    <p:sldId id="1903" r:id="rId16"/>
    <p:sldId id="1904" r:id="rId17"/>
    <p:sldId id="1905" r:id="rId18"/>
    <p:sldId id="1906" r:id="rId19"/>
    <p:sldId id="1907" r:id="rId20"/>
    <p:sldId id="1901" r:id="rId21"/>
    <p:sldId id="1908" r:id="rId22"/>
    <p:sldId id="1909" r:id="rId23"/>
    <p:sldId id="1910" r:id="rId24"/>
    <p:sldId id="1911" r:id="rId25"/>
    <p:sldId id="1011" r:id="rId26"/>
    <p:sldId id="1012" r:id="rId27"/>
    <p:sldId id="1013" r:id="rId28"/>
    <p:sldId id="1014" r:id="rId29"/>
    <p:sldId id="1015" r:id="rId30"/>
    <p:sldId id="1933" r:id="rId31"/>
    <p:sldId id="1547" r:id="rId32"/>
    <p:sldId id="1713" r:id="rId33"/>
    <p:sldId id="1589" r:id="rId34"/>
    <p:sldId id="1716" r:id="rId35"/>
    <p:sldId id="1717" r:id="rId36"/>
    <p:sldId id="1820" r:id="rId37"/>
    <p:sldId id="1912" r:id="rId38"/>
    <p:sldId id="1913" r:id="rId39"/>
    <p:sldId id="1914" r:id="rId40"/>
    <p:sldId id="1915" r:id="rId41"/>
    <p:sldId id="1916" r:id="rId42"/>
    <p:sldId id="1917" r:id="rId43"/>
    <p:sldId id="1918" r:id="rId44"/>
    <p:sldId id="1919" r:id="rId45"/>
    <p:sldId id="1920" r:id="rId46"/>
    <p:sldId id="1727" r:id="rId47"/>
    <p:sldId id="1926" r:id="rId48"/>
    <p:sldId id="1927" r:id="rId49"/>
    <p:sldId id="1928" r:id="rId50"/>
    <p:sldId id="1929" r:id="rId51"/>
    <p:sldId id="1829" r:id="rId52"/>
    <p:sldId id="1930" r:id="rId53"/>
    <p:sldId id="1931" r:id="rId54"/>
    <p:sldId id="1932" r:id="rId55"/>
    <p:sldId id="1875" r:id="rId56"/>
    <p:sldId id="1876" r:id="rId57"/>
    <p:sldId id="1877" r:id="rId58"/>
    <p:sldId id="1878" r:id="rId59"/>
    <p:sldId id="1879" r:id="rId60"/>
    <p:sldId id="1880" r:id="rId61"/>
    <p:sldId id="1881" r:id="rId62"/>
    <p:sldId id="1758" r:id="rId63"/>
    <p:sldId id="1788" r:id="rId64"/>
    <p:sldId id="1760" r:id="rId65"/>
    <p:sldId id="1789" r:id="rId66"/>
    <p:sldId id="1934" r:id="rId67"/>
    <p:sldId id="1935" r:id="rId68"/>
    <p:sldId id="1936" r:id="rId69"/>
    <p:sldId id="1937" r:id="rId70"/>
    <p:sldId id="1938" r:id="rId71"/>
    <p:sldId id="1941" r:id="rId72"/>
    <p:sldId id="1942" r:id="rId73"/>
    <p:sldId id="1943" r:id="rId74"/>
    <p:sldId id="1944" r:id="rId75"/>
    <p:sldId id="1945" r:id="rId76"/>
    <p:sldId id="1946" r:id="rId77"/>
    <p:sldId id="1947" r:id="rId78"/>
    <p:sldId id="1951" r:id="rId79"/>
    <p:sldId id="1952" r:id="rId80"/>
    <p:sldId id="1953" r:id="rId81"/>
    <p:sldId id="1954" r:id="rId82"/>
    <p:sldId id="1955" r:id="rId83"/>
    <p:sldId id="1948" r:id="rId84"/>
    <p:sldId id="1956" r:id="rId85"/>
    <p:sldId id="1957" r:id="rId86"/>
    <p:sldId id="1958" r:id="rId87"/>
    <p:sldId id="1950" r:id="rId88"/>
    <p:sldId id="1044" r:id="rId89"/>
    <p:sldId id="1045" r:id="rId90"/>
    <p:sldId id="1046" r:id="rId91"/>
    <p:sldId id="1047" r:id="rId92"/>
    <p:sldId id="1048" r:id="rId93"/>
    <p:sldId id="1549" r:id="rId94"/>
    <p:sldId id="1959" r:id="rId95"/>
    <p:sldId id="1802" r:id="rId96"/>
    <p:sldId id="1588" r:id="rId97"/>
    <p:sldId id="1803" r:id="rId98"/>
    <p:sldId id="1590" r:id="rId99"/>
    <p:sldId id="1960" r:id="rId100"/>
    <p:sldId id="1961" r:id="rId101"/>
    <p:sldId id="1962" r:id="rId102"/>
    <p:sldId id="1963" r:id="rId103"/>
    <p:sldId id="1770" r:id="rId104"/>
    <p:sldId id="1964" r:id="rId105"/>
    <p:sldId id="1965" r:id="rId106"/>
    <p:sldId id="1966" r:id="rId107"/>
    <p:sldId id="1967" r:id="rId108"/>
    <p:sldId id="1968" r:id="rId109"/>
    <p:sldId id="1771" r:id="rId110"/>
    <p:sldId id="1969" r:id="rId111"/>
    <p:sldId id="1970" r:id="rId112"/>
    <p:sldId id="1971" r:id="rId113"/>
    <p:sldId id="1972" r:id="rId114"/>
    <p:sldId id="1973" r:id="rId115"/>
    <p:sldId id="1854" r:id="rId116"/>
    <p:sldId id="1612" r:id="rId117"/>
    <p:sldId id="1613" r:id="rId118"/>
    <p:sldId id="1614" r:id="rId119"/>
    <p:sldId id="1615" r:id="rId120"/>
    <p:sldId id="1616" r:id="rId121"/>
    <p:sldId id="1617" r:id="rId122"/>
    <p:sldId id="1855" r:id="rId123"/>
    <p:sldId id="1856" r:id="rId124"/>
    <p:sldId id="1857" r:id="rId125"/>
    <p:sldId id="1858" r:id="rId126"/>
    <p:sldId id="1859" r:id="rId127"/>
    <p:sldId id="1860" r:id="rId128"/>
    <p:sldId id="1861" r:id="rId129"/>
    <p:sldId id="1862" r:id="rId130"/>
    <p:sldId id="1863" r:id="rId131"/>
    <p:sldId id="1551" r:id="rId1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7" autoAdjust="0"/>
    <p:restoredTop sz="94660"/>
  </p:normalViewPr>
  <p:slideViewPr>
    <p:cSldViewPr>
      <p:cViewPr varScale="1">
        <p:scale>
          <a:sx n="72" d="100"/>
          <a:sy n="72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30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8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62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00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6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4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2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01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6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4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B0F0"/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DA04-A9FB-4EDC-A7B4-977BB67BD3C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42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bloom.com/uk/game/list/phonics-games-phase-5" TargetMode="Externa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Monday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36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227687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Luke </a:t>
            </a:r>
          </a:p>
        </p:txBody>
      </p:sp>
    </p:spTree>
    <p:extLst>
      <p:ext uri="{BB962C8B-B14F-4D97-AF65-F5344CB8AC3E}">
        <p14:creationId xmlns:p14="http://schemas.microsoft.com/office/powerpoint/2010/main" val="74973080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227687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Luke </a:t>
            </a:r>
          </a:p>
        </p:txBody>
      </p:sp>
    </p:spTree>
    <p:extLst>
      <p:ext uri="{BB962C8B-B14F-4D97-AF65-F5344CB8AC3E}">
        <p14:creationId xmlns:p14="http://schemas.microsoft.com/office/powerpoint/2010/main" val="10849783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227687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tune</a:t>
            </a:r>
          </a:p>
        </p:txBody>
      </p:sp>
    </p:spTree>
    <p:extLst>
      <p:ext uri="{BB962C8B-B14F-4D97-AF65-F5344CB8AC3E}">
        <p14:creationId xmlns:p14="http://schemas.microsoft.com/office/powerpoint/2010/main" val="11035375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8372" y="234888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muse</a:t>
            </a:r>
          </a:p>
        </p:txBody>
      </p:sp>
    </p:spTree>
    <p:extLst>
      <p:ext uri="{BB962C8B-B14F-4D97-AF65-F5344CB8AC3E}">
        <p14:creationId xmlns:p14="http://schemas.microsoft.com/office/powerpoint/2010/main" val="22151952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060848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43341927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argue </a:t>
            </a:r>
          </a:p>
        </p:txBody>
      </p:sp>
    </p:spTree>
    <p:extLst>
      <p:ext uri="{BB962C8B-B14F-4D97-AF65-F5344CB8AC3E}">
        <p14:creationId xmlns:p14="http://schemas.microsoft.com/office/powerpoint/2010/main" val="239897834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venue </a:t>
            </a:r>
          </a:p>
        </p:txBody>
      </p:sp>
    </p:spTree>
    <p:extLst>
      <p:ext uri="{BB962C8B-B14F-4D97-AF65-F5344CB8AC3E}">
        <p14:creationId xmlns:p14="http://schemas.microsoft.com/office/powerpoint/2010/main" val="279667143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rescue </a:t>
            </a:r>
          </a:p>
        </p:txBody>
      </p:sp>
    </p:spTree>
    <p:extLst>
      <p:ext uri="{BB962C8B-B14F-4D97-AF65-F5344CB8AC3E}">
        <p14:creationId xmlns:p14="http://schemas.microsoft.com/office/powerpoint/2010/main" val="199162652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cue </a:t>
            </a:r>
          </a:p>
        </p:txBody>
      </p:sp>
    </p:spTree>
    <p:extLst>
      <p:ext uri="{BB962C8B-B14F-4D97-AF65-F5344CB8AC3E}">
        <p14:creationId xmlns:p14="http://schemas.microsoft.com/office/powerpoint/2010/main" val="176576100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due </a:t>
            </a:r>
          </a:p>
        </p:txBody>
      </p:sp>
    </p:spTree>
    <p:extLst>
      <p:ext uri="{BB962C8B-B14F-4D97-AF65-F5344CB8AC3E}">
        <p14:creationId xmlns:p14="http://schemas.microsoft.com/office/powerpoint/2010/main" val="406486135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20486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37498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227687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tune</a:t>
            </a:r>
          </a:p>
        </p:txBody>
      </p:sp>
    </p:spTree>
    <p:extLst>
      <p:ext uri="{BB962C8B-B14F-4D97-AF65-F5344CB8AC3E}">
        <p14:creationId xmlns:p14="http://schemas.microsoft.com/office/powerpoint/2010/main" val="420959705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stew </a:t>
            </a:r>
          </a:p>
        </p:txBody>
      </p:sp>
    </p:spTree>
    <p:extLst>
      <p:ext uri="{BB962C8B-B14F-4D97-AF65-F5344CB8AC3E}">
        <p14:creationId xmlns:p14="http://schemas.microsoft.com/office/powerpoint/2010/main" val="133324393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20486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few </a:t>
            </a:r>
          </a:p>
        </p:txBody>
      </p:sp>
    </p:spTree>
    <p:extLst>
      <p:ext uri="{BB962C8B-B14F-4D97-AF65-F5344CB8AC3E}">
        <p14:creationId xmlns:p14="http://schemas.microsoft.com/office/powerpoint/2010/main" val="140630655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new </a:t>
            </a:r>
          </a:p>
        </p:txBody>
      </p:sp>
    </p:spTree>
    <p:extLst>
      <p:ext uri="{BB962C8B-B14F-4D97-AF65-F5344CB8AC3E}">
        <p14:creationId xmlns:p14="http://schemas.microsoft.com/office/powerpoint/2010/main" val="380489137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renew </a:t>
            </a:r>
          </a:p>
        </p:txBody>
      </p:sp>
    </p:spTree>
    <p:extLst>
      <p:ext uri="{BB962C8B-B14F-4D97-AF65-F5344CB8AC3E}">
        <p14:creationId xmlns:p14="http://schemas.microsoft.com/office/powerpoint/2010/main" val="137191763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13285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nephew </a:t>
            </a:r>
          </a:p>
        </p:txBody>
      </p:sp>
    </p:spTree>
    <p:extLst>
      <p:ext uri="{BB962C8B-B14F-4D97-AF65-F5344CB8AC3E}">
        <p14:creationId xmlns:p14="http://schemas.microsoft.com/office/powerpoint/2010/main" val="362791006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20486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110722459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005" y="2069040"/>
            <a:ext cx="59753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ellup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959652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04864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ckrimp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631855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shim</a:t>
            </a: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3166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108796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pight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488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8372" y="234888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muse</a:t>
            </a:r>
          </a:p>
        </p:txBody>
      </p:sp>
    </p:spTree>
    <p:extLst>
      <p:ext uri="{BB962C8B-B14F-4D97-AF65-F5344CB8AC3E}">
        <p14:creationId xmlns:p14="http://schemas.microsoft.com/office/powerpoint/2010/main" val="135710521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5676" y="2016031"/>
            <a:ext cx="58326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aqual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9289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03723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2516" y="1225689"/>
            <a:ext cx="92890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Bradley Hand ITC" panose="03070402050302030203" pitchFamily="66" charset="0"/>
              </a:rPr>
              <a:t>I love that tune that my nephew used to play at the venue.</a:t>
            </a:r>
          </a:p>
          <a:p>
            <a:pPr algn="ctr"/>
            <a:endParaRPr lang="en-GB" sz="96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0747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>
                <a:latin typeface="Bradley Hand ITC" panose="03070402050302030203" pitchFamily="66" charset="0"/>
              </a:rPr>
              <a:t>Friday</a:t>
            </a:r>
            <a:endParaRPr lang="en-GB" sz="8000" dirty="0">
              <a:latin typeface="Bradley Hand ITC" panose="0307040205030203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34652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5954496" y="4858183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4852979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AAFA2C-A4B4-43C1-AE31-92044A68BD69}"/>
              </a:ext>
            </a:extLst>
          </p:cNvPr>
          <p:cNvSpPr txBox="1"/>
          <p:nvPr/>
        </p:nvSpPr>
        <p:spPr>
          <a:xfrm>
            <a:off x="4343744" y="590797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eer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E8BF8A-1CEC-45D0-B939-D3E4150EC8AC}"/>
              </a:ext>
            </a:extLst>
          </p:cNvPr>
          <p:cNvSpPr txBox="1"/>
          <p:nvPr/>
        </p:nvSpPr>
        <p:spPr>
          <a:xfrm>
            <a:off x="5582500" y="5863859"/>
            <a:ext cx="143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our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FC0271-1882-4CED-B47A-E30E2011F63B}"/>
              </a:ext>
            </a:extLst>
          </p:cNvPr>
          <p:cNvSpPr txBox="1"/>
          <p:nvPr/>
        </p:nvSpPr>
        <p:spPr>
          <a:xfrm>
            <a:off x="7127962" y="5765973"/>
            <a:ext cx="2177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augh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07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0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2516" y="1225689"/>
            <a:ext cx="92890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Bradley Hand ITC" panose="03070402050302030203" pitchFamily="66" charset="0"/>
              </a:rPr>
              <a:t>Today you will all need a whiteboard and a pen…</a:t>
            </a:r>
          </a:p>
          <a:p>
            <a:pPr algn="ctr"/>
            <a:endParaRPr lang="en-GB" sz="96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92595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2516" y="620688"/>
            <a:ext cx="928903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Bradley Hand ITC" panose="03070402050302030203" pitchFamily="66" charset="0"/>
              </a:rPr>
              <a:t>Can you read the following words and write them in a sentence </a:t>
            </a:r>
            <a:r>
              <a:rPr lang="en-GB" sz="8800" dirty="0">
                <a:latin typeface="Bradley Hand ITC" panose="03070402050302030203" pitchFamily="66" charset="0"/>
                <a:sym typeface="Wingdings" panose="05000000000000000000" pitchFamily="2" charset="2"/>
              </a:rPr>
              <a:t> </a:t>
            </a:r>
            <a:endParaRPr lang="en-GB" sz="8800" dirty="0">
              <a:latin typeface="Bradley Hand ITC" panose="03070402050302030203" pitchFamily="66" charset="0"/>
            </a:endParaRPr>
          </a:p>
          <a:p>
            <a:pPr algn="ctr"/>
            <a:endParaRPr lang="en-GB" sz="96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186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6167" y="2636912"/>
            <a:ext cx="92890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Bradley Hand ITC" panose="03070402050302030203" pitchFamily="66" charset="0"/>
              </a:rPr>
              <a:t>cube </a:t>
            </a:r>
          </a:p>
          <a:p>
            <a:pPr algn="ctr"/>
            <a:endParaRPr lang="en-GB" sz="96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9383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628987-335A-48C4-A468-EC6F46C4C527}"/>
              </a:ext>
            </a:extLst>
          </p:cNvPr>
          <p:cNvSpPr txBox="1"/>
          <p:nvPr/>
        </p:nvSpPr>
        <p:spPr>
          <a:xfrm>
            <a:off x="-26167" y="2636912"/>
            <a:ext cx="92890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Bradley Hand ITC" panose="03070402050302030203" pitchFamily="66" charset="0"/>
              </a:rPr>
              <a:t>argue </a:t>
            </a:r>
          </a:p>
          <a:p>
            <a:pPr algn="ctr"/>
            <a:endParaRPr lang="en-GB" sz="96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0995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2516" y="2644170"/>
            <a:ext cx="9289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Bradley Hand ITC" panose="03070402050302030203" pitchFamily="66" charset="0"/>
              </a:rPr>
              <a:t>stew</a:t>
            </a:r>
          </a:p>
        </p:txBody>
      </p:sp>
    </p:spTree>
    <p:extLst>
      <p:ext uri="{BB962C8B-B14F-4D97-AF65-F5344CB8AC3E}">
        <p14:creationId xmlns:p14="http://schemas.microsoft.com/office/powerpoint/2010/main" val="540207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09663766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Play some fun phase 5 games on the phonics bloom website. </a:t>
            </a:r>
            <a:r>
              <a:rPr lang="en-GB" sz="5400" dirty="0">
                <a:latin typeface="Bradley Hand ITC" panose="03070402050302030203" pitchFamily="66" charset="0"/>
                <a:sym typeface="Wingdings" panose="05000000000000000000" pitchFamily="2" charset="2"/>
              </a:rPr>
              <a:t></a:t>
            </a:r>
            <a:endParaRPr lang="en-GB" sz="5400" dirty="0">
              <a:latin typeface="Bradley Hand ITC" panose="03070402050302030203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2BC66-C4D8-40E8-8D8A-CCD0E6BAFBDB}"/>
              </a:ext>
            </a:extLst>
          </p:cNvPr>
          <p:cNvSpPr/>
          <p:nvPr/>
        </p:nvSpPr>
        <p:spPr>
          <a:xfrm>
            <a:off x="2177988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https://www.phonicsbloom.com/uk/game/list/phonics-games-phase-5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64662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That is it for this week, have a lovely weekend! Miss Bryant </a:t>
            </a:r>
            <a:r>
              <a:rPr lang="en-GB" sz="8000" dirty="0">
                <a:latin typeface="Bradley Hand ITC" panose="03070402050302030203" pitchFamily="66" charset="0"/>
                <a:sym typeface="Wingdings" panose="05000000000000000000" pitchFamily="2" charset="2"/>
              </a:rPr>
              <a:t> </a:t>
            </a:r>
            <a:endParaRPr lang="en-GB" sz="8000" dirty="0">
              <a:latin typeface="Bradley Hand ITC" panose="0307040205030203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578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248" y="2113298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flight  </a:t>
            </a:r>
          </a:p>
        </p:txBody>
      </p:sp>
    </p:spTree>
    <p:extLst>
      <p:ext uri="{BB962C8B-B14F-4D97-AF65-F5344CB8AC3E}">
        <p14:creationId xmlns:p14="http://schemas.microsoft.com/office/powerpoint/2010/main" val="1986907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5836" y="1988840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hear </a:t>
            </a:r>
          </a:p>
        </p:txBody>
      </p:sp>
    </p:spTree>
    <p:extLst>
      <p:ext uri="{BB962C8B-B14F-4D97-AF65-F5344CB8AC3E}">
        <p14:creationId xmlns:p14="http://schemas.microsoft.com/office/powerpoint/2010/main" val="3166329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hair</a:t>
            </a:r>
          </a:p>
        </p:txBody>
      </p:sp>
    </p:spTree>
    <p:extLst>
      <p:ext uri="{BB962C8B-B14F-4D97-AF65-F5344CB8AC3E}">
        <p14:creationId xmlns:p14="http://schemas.microsoft.com/office/powerpoint/2010/main" val="4072101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81049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earing </a:t>
            </a:r>
          </a:p>
        </p:txBody>
      </p:sp>
    </p:spTree>
    <p:extLst>
      <p:ext uri="{BB962C8B-B14F-4D97-AF65-F5344CB8AC3E}">
        <p14:creationId xmlns:p14="http://schemas.microsoft.com/office/powerpoint/2010/main" val="1059782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81049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fudge  </a:t>
            </a:r>
          </a:p>
        </p:txBody>
      </p:sp>
    </p:spTree>
    <p:extLst>
      <p:ext uri="{BB962C8B-B14F-4D97-AF65-F5344CB8AC3E}">
        <p14:creationId xmlns:p14="http://schemas.microsoft.com/office/powerpoint/2010/main" val="3051603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81049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pour  </a:t>
            </a:r>
          </a:p>
        </p:txBody>
      </p:sp>
    </p:spTree>
    <p:extLst>
      <p:ext uri="{BB962C8B-B14F-4D97-AF65-F5344CB8AC3E}">
        <p14:creationId xmlns:p14="http://schemas.microsoft.com/office/powerpoint/2010/main" val="87240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5954496" y="4858183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4852979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AAFA2C-A4B4-43C1-AE31-92044A68BD69}"/>
              </a:ext>
            </a:extLst>
          </p:cNvPr>
          <p:cNvSpPr txBox="1"/>
          <p:nvPr/>
        </p:nvSpPr>
        <p:spPr>
          <a:xfrm>
            <a:off x="4343744" y="590797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eer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E8BF8A-1CEC-45D0-B939-D3E4150EC8AC}"/>
              </a:ext>
            </a:extLst>
          </p:cNvPr>
          <p:cNvSpPr txBox="1"/>
          <p:nvPr/>
        </p:nvSpPr>
        <p:spPr>
          <a:xfrm>
            <a:off x="5582500" y="5863859"/>
            <a:ext cx="143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our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FC0271-1882-4CED-B47A-E30E2011F63B}"/>
              </a:ext>
            </a:extLst>
          </p:cNvPr>
          <p:cNvSpPr txBox="1"/>
          <p:nvPr/>
        </p:nvSpPr>
        <p:spPr>
          <a:xfrm>
            <a:off x="7127962" y="5765973"/>
            <a:ext cx="2177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augh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25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497082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find </a:t>
            </a:r>
          </a:p>
        </p:txBody>
      </p:sp>
    </p:spTree>
    <p:extLst>
      <p:ext uri="{BB962C8B-B14F-4D97-AF65-F5344CB8AC3E}">
        <p14:creationId xmlns:p14="http://schemas.microsoft.com/office/powerpoint/2010/main" val="122048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2504810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234888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odoni MT" panose="02070603080606020203" pitchFamily="18" charset="0"/>
              </a:rPr>
              <a:t>I’ll</a:t>
            </a:r>
          </a:p>
        </p:txBody>
      </p:sp>
    </p:spTree>
    <p:extLst>
      <p:ext uri="{BB962C8B-B14F-4D97-AF65-F5344CB8AC3E}">
        <p14:creationId xmlns:p14="http://schemas.microsoft.com/office/powerpoint/2010/main" val="2803777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2941241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tift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4331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0152" y="2041685"/>
            <a:ext cx="56886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zoopear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762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chich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1803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108796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biv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9514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6189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awigh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704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5391" y="404664"/>
            <a:ext cx="73132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Alternative pronunciations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747995-A00C-4BA2-A88D-FDBCF5483B46}"/>
              </a:ext>
            </a:extLst>
          </p:cNvPr>
          <p:cNvSpPr txBox="1"/>
          <p:nvPr/>
        </p:nvSpPr>
        <p:spPr>
          <a:xfrm>
            <a:off x="2411760" y="2060848"/>
            <a:ext cx="367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err="1">
                <a:latin typeface="Bradley Hand ITC" panose="03070402050302030203" pitchFamily="66" charset="0"/>
              </a:rPr>
              <a:t>U_e</a:t>
            </a:r>
            <a:r>
              <a:rPr lang="en-GB" sz="6600" dirty="0">
                <a:latin typeface="Bradley Hand ITC" panose="03070402050302030203" pitchFamily="66" charset="0"/>
              </a:rPr>
              <a:t>=</a:t>
            </a:r>
            <a:r>
              <a:rPr lang="en-GB" sz="6600" dirty="0" err="1">
                <a:latin typeface="Bradley Hand ITC" panose="03070402050302030203" pitchFamily="66" charset="0"/>
              </a:rPr>
              <a:t>oo</a:t>
            </a:r>
            <a:endParaRPr lang="en-GB" sz="6600" dirty="0">
              <a:latin typeface="Bradley Hand ITC" panose="03070402050302030203" pitchFamily="66" charset="0"/>
            </a:endParaRPr>
          </a:p>
        </p:txBody>
      </p:sp>
      <p:pic>
        <p:nvPicPr>
          <p:cNvPr id="2" name="Picture 2" descr="New Deep Learning Algorithm Solves Rubik's Cube">
            <a:extLst>
              <a:ext uri="{FF2B5EF4-FFF2-40B4-BE49-F238E27FC236}">
                <a16:creationId xmlns:a16="http://schemas.microsoft.com/office/drawing/2014/main" id="{792B278F-85E6-4FF3-A32D-3BBEEBF5D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29000"/>
            <a:ext cx="4520333" cy="253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76A29B-E76C-40A9-B248-6597A72A49F0}"/>
              </a:ext>
            </a:extLst>
          </p:cNvPr>
          <p:cNvSpPr txBox="1"/>
          <p:nvPr/>
        </p:nvSpPr>
        <p:spPr>
          <a:xfrm>
            <a:off x="5402898" y="4208835"/>
            <a:ext cx="367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Bradley Hand ITC" panose="03070402050302030203" pitchFamily="66" charset="0"/>
              </a:rPr>
              <a:t>Cube </a:t>
            </a:r>
          </a:p>
        </p:txBody>
      </p:sp>
    </p:spTree>
    <p:extLst>
      <p:ext uri="{BB962C8B-B14F-4D97-AF65-F5344CB8AC3E}">
        <p14:creationId xmlns:p14="http://schemas.microsoft.com/office/powerpoint/2010/main" val="3315355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412776"/>
            <a:ext cx="806489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My friend Jo loves Luke.</a:t>
            </a:r>
          </a:p>
        </p:txBody>
      </p:sp>
    </p:spTree>
    <p:extLst>
      <p:ext uri="{BB962C8B-B14F-4D97-AF65-F5344CB8AC3E}">
        <p14:creationId xmlns:p14="http://schemas.microsoft.com/office/powerpoint/2010/main" val="831811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Tuesday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8178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5954496" y="4858183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4852979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AAFA2C-A4B4-43C1-AE31-92044A68BD69}"/>
              </a:ext>
            </a:extLst>
          </p:cNvPr>
          <p:cNvSpPr txBox="1"/>
          <p:nvPr/>
        </p:nvSpPr>
        <p:spPr>
          <a:xfrm>
            <a:off x="4343744" y="590797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eer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E8BF8A-1CEC-45D0-B939-D3E4150EC8AC}"/>
              </a:ext>
            </a:extLst>
          </p:cNvPr>
          <p:cNvSpPr txBox="1"/>
          <p:nvPr/>
        </p:nvSpPr>
        <p:spPr>
          <a:xfrm>
            <a:off x="5582500" y="5863859"/>
            <a:ext cx="143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our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FC0271-1882-4CED-B47A-E30E2011F63B}"/>
              </a:ext>
            </a:extLst>
          </p:cNvPr>
          <p:cNvSpPr txBox="1"/>
          <p:nvPr/>
        </p:nvSpPr>
        <p:spPr>
          <a:xfrm>
            <a:off x="7127962" y="5765973"/>
            <a:ext cx="2177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augh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16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2240" y="588153"/>
            <a:ext cx="6505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Alternative </a:t>
            </a:r>
            <a:r>
              <a:rPr lang="en-GB" sz="4800" dirty="0" err="1">
                <a:latin typeface="Bradley Hand ITC" panose="03070402050302030203" pitchFamily="66" charset="0"/>
              </a:rPr>
              <a:t>pronuciation</a:t>
            </a:r>
            <a:endParaRPr lang="en-GB" sz="4800" dirty="0">
              <a:latin typeface="Bradley Hand ITC" panose="03070402050302030203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EA1DF9-2E1A-44D7-AB9C-B4D0DCA5716D}"/>
              </a:ext>
            </a:extLst>
          </p:cNvPr>
          <p:cNvSpPr txBox="1"/>
          <p:nvPr/>
        </p:nvSpPr>
        <p:spPr>
          <a:xfrm>
            <a:off x="2987824" y="2228671"/>
            <a:ext cx="2698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Ue</a:t>
            </a:r>
            <a:r>
              <a:rPr lang="en-GB" sz="7200" dirty="0">
                <a:latin typeface="Bradley Hand ITC" panose="03070402050302030203" pitchFamily="66" charset="0"/>
              </a:rPr>
              <a:t>=</a:t>
            </a:r>
            <a:r>
              <a:rPr lang="en-GB" sz="7200" dirty="0" err="1">
                <a:latin typeface="Bradley Hand ITC" panose="03070402050302030203" pitchFamily="66" charset="0"/>
              </a:rPr>
              <a:t>oo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pic>
        <p:nvPicPr>
          <p:cNvPr id="2050" name="Picture 2" descr="Don't Argue | Psychology Today">
            <a:extLst>
              <a:ext uri="{FF2B5EF4-FFF2-40B4-BE49-F238E27FC236}">
                <a16:creationId xmlns:a16="http://schemas.microsoft.com/office/drawing/2014/main" id="{6A10184D-0DF5-4738-8C57-A2A663BC0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24931"/>
            <a:ext cx="3187416" cy="318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07D17D-1B93-4F0C-B67C-0CD0474D2651}"/>
              </a:ext>
            </a:extLst>
          </p:cNvPr>
          <p:cNvSpPr txBox="1"/>
          <p:nvPr/>
        </p:nvSpPr>
        <p:spPr>
          <a:xfrm>
            <a:off x="1521740" y="4005064"/>
            <a:ext cx="23791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latin typeface="Bradley Hand ITC" panose="03070402050302030203" pitchFamily="66" charset="0"/>
              </a:rPr>
              <a:t>argue</a:t>
            </a:r>
          </a:p>
        </p:txBody>
      </p:sp>
    </p:spTree>
    <p:extLst>
      <p:ext uri="{BB962C8B-B14F-4D97-AF65-F5344CB8AC3E}">
        <p14:creationId xmlns:p14="http://schemas.microsoft.com/office/powerpoint/2010/main" val="1957008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27145661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argue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4139952" y="385088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EDE4A-F8B6-445D-A95D-1792F4C36787}"/>
              </a:ext>
            </a:extLst>
          </p:cNvPr>
          <p:cNvCxnSpPr>
            <a:cxnSpLocks/>
          </p:cNvCxnSpPr>
          <p:nvPr/>
        </p:nvCxnSpPr>
        <p:spPr>
          <a:xfrm>
            <a:off x="4788024" y="3717032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977831-647F-4100-99C4-E736C2D23CB6}"/>
              </a:ext>
            </a:extLst>
          </p:cNvPr>
          <p:cNvCxnSpPr>
            <a:cxnSpLocks/>
          </p:cNvCxnSpPr>
          <p:nvPr/>
        </p:nvCxnSpPr>
        <p:spPr>
          <a:xfrm>
            <a:off x="2699792" y="3638195"/>
            <a:ext cx="93610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6952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venue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2771800" y="350100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EDE4A-F8B6-445D-A95D-1792F4C36787}"/>
              </a:ext>
            </a:extLst>
          </p:cNvPr>
          <p:cNvCxnSpPr>
            <a:cxnSpLocks/>
          </p:cNvCxnSpPr>
          <p:nvPr/>
        </p:nvCxnSpPr>
        <p:spPr>
          <a:xfrm>
            <a:off x="4788024" y="3717032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BCFD10F0-A7B3-4C18-A756-E201AD2CB635}"/>
              </a:ext>
            </a:extLst>
          </p:cNvPr>
          <p:cNvSpPr/>
          <p:nvPr/>
        </p:nvSpPr>
        <p:spPr>
          <a:xfrm>
            <a:off x="4098707" y="35361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A9F3B3B-8863-4C5B-B7E2-A9F60C9DA097}"/>
              </a:ext>
            </a:extLst>
          </p:cNvPr>
          <p:cNvSpPr/>
          <p:nvPr/>
        </p:nvSpPr>
        <p:spPr>
          <a:xfrm>
            <a:off x="3387958" y="35361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204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rescue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2602665" y="35361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EDE4A-F8B6-445D-A95D-1792F4C36787}"/>
              </a:ext>
            </a:extLst>
          </p:cNvPr>
          <p:cNvCxnSpPr>
            <a:cxnSpLocks/>
          </p:cNvCxnSpPr>
          <p:nvPr/>
        </p:nvCxnSpPr>
        <p:spPr>
          <a:xfrm>
            <a:off x="5004048" y="3644136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BCFD10F0-A7B3-4C18-A756-E201AD2CB635}"/>
              </a:ext>
            </a:extLst>
          </p:cNvPr>
          <p:cNvSpPr/>
          <p:nvPr/>
        </p:nvSpPr>
        <p:spPr>
          <a:xfrm>
            <a:off x="3877985" y="35361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A9F3B3B-8863-4C5B-B7E2-A9F60C9DA097}"/>
              </a:ext>
            </a:extLst>
          </p:cNvPr>
          <p:cNvSpPr/>
          <p:nvPr/>
        </p:nvSpPr>
        <p:spPr>
          <a:xfrm>
            <a:off x="3183970" y="35361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3E3084-DFF5-404A-951B-EB1EA599119C}"/>
              </a:ext>
            </a:extLst>
          </p:cNvPr>
          <p:cNvSpPr/>
          <p:nvPr/>
        </p:nvSpPr>
        <p:spPr>
          <a:xfrm>
            <a:off x="4463988" y="35361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306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cue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2699792" y="35361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EDE4A-F8B6-445D-A95D-1792F4C36787}"/>
              </a:ext>
            </a:extLst>
          </p:cNvPr>
          <p:cNvCxnSpPr>
            <a:cxnSpLocks/>
          </p:cNvCxnSpPr>
          <p:nvPr/>
        </p:nvCxnSpPr>
        <p:spPr>
          <a:xfrm>
            <a:off x="3203848" y="3644136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88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40161944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due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2699792" y="35361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EDE4A-F8B6-445D-A95D-1792F4C36787}"/>
              </a:ext>
            </a:extLst>
          </p:cNvPr>
          <p:cNvCxnSpPr>
            <a:cxnSpLocks/>
          </p:cNvCxnSpPr>
          <p:nvPr/>
        </p:nvCxnSpPr>
        <p:spPr>
          <a:xfrm>
            <a:off x="3203848" y="3644136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4318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argue </a:t>
            </a:r>
          </a:p>
        </p:txBody>
      </p:sp>
    </p:spTree>
    <p:extLst>
      <p:ext uri="{BB962C8B-B14F-4D97-AF65-F5344CB8AC3E}">
        <p14:creationId xmlns:p14="http://schemas.microsoft.com/office/powerpoint/2010/main" val="10108447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venue </a:t>
            </a:r>
          </a:p>
        </p:txBody>
      </p:sp>
    </p:spTree>
    <p:extLst>
      <p:ext uri="{BB962C8B-B14F-4D97-AF65-F5344CB8AC3E}">
        <p14:creationId xmlns:p14="http://schemas.microsoft.com/office/powerpoint/2010/main" val="1227554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rescue </a:t>
            </a:r>
          </a:p>
        </p:txBody>
      </p:sp>
    </p:spTree>
    <p:extLst>
      <p:ext uri="{BB962C8B-B14F-4D97-AF65-F5344CB8AC3E}">
        <p14:creationId xmlns:p14="http://schemas.microsoft.com/office/powerpoint/2010/main" val="18101232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cue </a:t>
            </a:r>
          </a:p>
        </p:txBody>
      </p:sp>
    </p:spTree>
    <p:extLst>
      <p:ext uri="{BB962C8B-B14F-4D97-AF65-F5344CB8AC3E}">
        <p14:creationId xmlns:p14="http://schemas.microsoft.com/office/powerpoint/2010/main" val="28170779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due </a:t>
            </a:r>
          </a:p>
        </p:txBody>
      </p:sp>
    </p:spTree>
    <p:extLst>
      <p:ext uri="{BB962C8B-B14F-4D97-AF65-F5344CB8AC3E}">
        <p14:creationId xmlns:p14="http://schemas.microsoft.com/office/powerpoint/2010/main" val="1212928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620566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275856" y="2132856"/>
            <a:ext cx="29642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Cube </a:t>
            </a:r>
          </a:p>
        </p:txBody>
      </p:sp>
    </p:spTree>
    <p:extLst>
      <p:ext uri="{BB962C8B-B14F-4D97-AF65-F5344CB8AC3E}">
        <p14:creationId xmlns:p14="http://schemas.microsoft.com/office/powerpoint/2010/main" val="28089271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227687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Luke </a:t>
            </a:r>
          </a:p>
        </p:txBody>
      </p:sp>
    </p:spTree>
    <p:extLst>
      <p:ext uri="{BB962C8B-B14F-4D97-AF65-F5344CB8AC3E}">
        <p14:creationId xmlns:p14="http://schemas.microsoft.com/office/powerpoint/2010/main" val="38956800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227687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tune</a:t>
            </a:r>
          </a:p>
        </p:txBody>
      </p:sp>
    </p:spTree>
    <p:extLst>
      <p:ext uri="{BB962C8B-B14F-4D97-AF65-F5344CB8AC3E}">
        <p14:creationId xmlns:p14="http://schemas.microsoft.com/office/powerpoint/2010/main" val="342506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275856" y="2132856"/>
            <a:ext cx="29642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Cube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C9FE148-0600-4C97-945F-B09945CE47D5}"/>
              </a:ext>
            </a:extLst>
          </p:cNvPr>
          <p:cNvSpPr/>
          <p:nvPr/>
        </p:nvSpPr>
        <p:spPr>
          <a:xfrm>
            <a:off x="3563888" y="332098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F11B2304-D63C-407A-85E0-B5D0D191B0FB}"/>
              </a:ext>
            </a:extLst>
          </p:cNvPr>
          <p:cNvSpPr/>
          <p:nvPr/>
        </p:nvSpPr>
        <p:spPr>
          <a:xfrm rot="7776289">
            <a:off x="4130970" y="1957817"/>
            <a:ext cx="1547373" cy="1919737"/>
          </a:xfrm>
          <a:prstGeom prst="arc">
            <a:avLst>
              <a:gd name="adj1" fmla="val 15972122"/>
              <a:gd name="adj2" fmla="val 42043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A305B8-4041-47FE-BC7C-292BEE6D16BA}"/>
              </a:ext>
            </a:extLst>
          </p:cNvPr>
          <p:cNvSpPr/>
          <p:nvPr/>
        </p:nvSpPr>
        <p:spPr>
          <a:xfrm>
            <a:off x="4904656" y="332098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14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8372" y="234888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muse</a:t>
            </a:r>
          </a:p>
        </p:txBody>
      </p:sp>
    </p:spTree>
    <p:extLst>
      <p:ext uri="{BB962C8B-B14F-4D97-AF65-F5344CB8AC3E}">
        <p14:creationId xmlns:p14="http://schemas.microsoft.com/office/powerpoint/2010/main" val="3293243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34452268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find </a:t>
            </a:r>
          </a:p>
        </p:txBody>
      </p:sp>
    </p:spTree>
    <p:extLst>
      <p:ext uri="{BB962C8B-B14F-4D97-AF65-F5344CB8AC3E}">
        <p14:creationId xmlns:p14="http://schemas.microsoft.com/office/powerpoint/2010/main" val="3834742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1749992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234888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odoni MT" panose="02070603080606020203" pitchFamily="18" charset="0"/>
              </a:rPr>
              <a:t>I’ll</a:t>
            </a:r>
          </a:p>
        </p:txBody>
      </p:sp>
    </p:spTree>
    <p:extLst>
      <p:ext uri="{BB962C8B-B14F-4D97-AF65-F5344CB8AC3E}">
        <p14:creationId xmlns:p14="http://schemas.microsoft.com/office/powerpoint/2010/main" val="1734784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4506657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puple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26713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doox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28559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059218"/>
            <a:ext cx="51845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wupz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82901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wep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613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227687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Luke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D3C3C86-9D89-4632-B58D-A822AF2B68DE}"/>
              </a:ext>
            </a:extLst>
          </p:cNvPr>
          <p:cNvSpPr/>
          <p:nvPr/>
        </p:nvSpPr>
        <p:spPr>
          <a:xfrm>
            <a:off x="3131840" y="373205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2444DE7-E86A-4A7E-8F1D-3EF09D7B532D}"/>
              </a:ext>
            </a:extLst>
          </p:cNvPr>
          <p:cNvSpPr/>
          <p:nvPr/>
        </p:nvSpPr>
        <p:spPr>
          <a:xfrm>
            <a:off x="4860032" y="373205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FE322ADD-D7AA-4F8D-8131-65EA8EBB3ED0}"/>
              </a:ext>
            </a:extLst>
          </p:cNvPr>
          <p:cNvSpPr/>
          <p:nvPr/>
        </p:nvSpPr>
        <p:spPr>
          <a:xfrm rot="7776289">
            <a:off x="3950950" y="2469131"/>
            <a:ext cx="1547373" cy="1919737"/>
          </a:xfrm>
          <a:prstGeom prst="arc">
            <a:avLst>
              <a:gd name="adj1" fmla="val 15245177"/>
              <a:gd name="adj2" fmla="val 146101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004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6189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zhoop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33044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744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>
                <a:latin typeface="Bradley Hand ITC" panose="03070402050302030203" pitchFamily="66" charset="0"/>
              </a:rPr>
              <a:t>We argued at the venue because I wanted to rescue a dog. </a:t>
            </a:r>
          </a:p>
        </p:txBody>
      </p:sp>
    </p:spTree>
    <p:extLst>
      <p:ext uri="{BB962C8B-B14F-4D97-AF65-F5344CB8AC3E}">
        <p14:creationId xmlns:p14="http://schemas.microsoft.com/office/powerpoint/2010/main" val="13789422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Wednesday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7749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5954496" y="4858183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4852979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AAFA2C-A4B4-43C1-AE31-92044A68BD69}"/>
              </a:ext>
            </a:extLst>
          </p:cNvPr>
          <p:cNvSpPr txBox="1"/>
          <p:nvPr/>
        </p:nvSpPr>
        <p:spPr>
          <a:xfrm>
            <a:off x="4343744" y="590797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eer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E8BF8A-1CEC-45D0-B939-D3E4150EC8AC}"/>
              </a:ext>
            </a:extLst>
          </p:cNvPr>
          <p:cNvSpPr txBox="1"/>
          <p:nvPr/>
        </p:nvSpPr>
        <p:spPr>
          <a:xfrm>
            <a:off x="5582500" y="5863859"/>
            <a:ext cx="143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our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FC0271-1882-4CED-B47A-E30E2011F63B}"/>
              </a:ext>
            </a:extLst>
          </p:cNvPr>
          <p:cNvSpPr txBox="1"/>
          <p:nvPr/>
        </p:nvSpPr>
        <p:spPr>
          <a:xfrm>
            <a:off x="7127962" y="5765973"/>
            <a:ext cx="2177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augh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98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3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951" y="332656"/>
            <a:ext cx="7156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Alternative pronunciations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FC157-F952-4ABC-93D4-7E80641606D8}"/>
              </a:ext>
            </a:extLst>
          </p:cNvPr>
          <p:cNvSpPr txBox="1"/>
          <p:nvPr/>
        </p:nvSpPr>
        <p:spPr>
          <a:xfrm>
            <a:off x="0" y="180076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err="1">
                <a:latin typeface="Bradley Hand ITC" panose="03070402050302030203" pitchFamily="66" charset="0"/>
              </a:rPr>
              <a:t>ew</a:t>
            </a:r>
            <a:r>
              <a:rPr lang="en-GB" sz="8000" dirty="0">
                <a:latin typeface="Bradley Hand ITC" panose="03070402050302030203" pitchFamily="66" charset="0"/>
              </a:rPr>
              <a:t>= </a:t>
            </a:r>
            <a:r>
              <a:rPr lang="en-GB" sz="8000" dirty="0" err="1">
                <a:latin typeface="Bradley Hand ITC" panose="03070402050302030203" pitchFamily="66" charset="0"/>
              </a:rPr>
              <a:t>oo</a:t>
            </a:r>
            <a:endParaRPr lang="en-GB" sz="8000" dirty="0">
              <a:latin typeface="Bradley Hand ITC" panose="03070402050302030203" pitchFamily="66" charset="0"/>
            </a:endParaRPr>
          </a:p>
        </p:txBody>
      </p:sp>
      <p:sp>
        <p:nvSpPr>
          <p:cNvPr id="3" name="AutoShape 2" descr="Image result for grass">
            <a:extLst>
              <a:ext uri="{FF2B5EF4-FFF2-40B4-BE49-F238E27FC236}">
                <a16:creationId xmlns:a16="http://schemas.microsoft.com/office/drawing/2014/main" id="{4B27E120-CB79-45EA-9870-F27B88A698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grass">
            <a:extLst>
              <a:ext uri="{FF2B5EF4-FFF2-40B4-BE49-F238E27FC236}">
                <a16:creationId xmlns:a16="http://schemas.microsoft.com/office/drawing/2014/main" id="{C6AEDB7B-1280-4C55-B3A8-D9AAA559B7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Best Beef Stew Recipe - How To Make Beef Stew">
            <a:extLst>
              <a:ext uri="{FF2B5EF4-FFF2-40B4-BE49-F238E27FC236}">
                <a16:creationId xmlns:a16="http://schemas.microsoft.com/office/drawing/2014/main" id="{19924E8E-CFB8-4064-8F19-6832A8AA8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83497"/>
            <a:ext cx="4785253" cy="268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1EC265-34EA-4675-88C8-0F4605A33416}"/>
              </a:ext>
            </a:extLst>
          </p:cNvPr>
          <p:cNvSpPr txBox="1"/>
          <p:nvPr/>
        </p:nvSpPr>
        <p:spPr>
          <a:xfrm>
            <a:off x="-2124744" y="387626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Bradley Hand ITC" panose="03070402050302030203" pitchFamily="66" charset="0"/>
              </a:rPr>
              <a:t>stew</a:t>
            </a:r>
          </a:p>
        </p:txBody>
      </p:sp>
    </p:spTree>
    <p:extLst>
      <p:ext uri="{BB962C8B-B14F-4D97-AF65-F5344CB8AC3E}">
        <p14:creationId xmlns:p14="http://schemas.microsoft.com/office/powerpoint/2010/main" val="26388011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39570278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stew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2771800" y="350100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EDE4A-F8B6-445D-A95D-1792F4C36787}"/>
              </a:ext>
            </a:extLst>
          </p:cNvPr>
          <p:cNvCxnSpPr>
            <a:cxnSpLocks/>
          </p:cNvCxnSpPr>
          <p:nvPr/>
        </p:nvCxnSpPr>
        <p:spPr>
          <a:xfrm>
            <a:off x="3851920" y="3609020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CFBBEDDF-04D9-4422-858C-6D9769EBC1B1}"/>
              </a:ext>
            </a:extLst>
          </p:cNvPr>
          <p:cNvSpPr/>
          <p:nvPr/>
        </p:nvSpPr>
        <p:spPr>
          <a:xfrm>
            <a:off x="3419872" y="353394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5819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20486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few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3563888" y="39589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EDE4A-F8B6-445D-A95D-1792F4C36787}"/>
              </a:ext>
            </a:extLst>
          </p:cNvPr>
          <p:cNvCxnSpPr>
            <a:cxnSpLocks/>
          </p:cNvCxnSpPr>
          <p:nvPr/>
        </p:nvCxnSpPr>
        <p:spPr>
          <a:xfrm>
            <a:off x="4067944" y="3958900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9285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new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2915816" y="35361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EDE4A-F8B6-445D-A95D-1792F4C36787}"/>
              </a:ext>
            </a:extLst>
          </p:cNvPr>
          <p:cNvCxnSpPr>
            <a:cxnSpLocks/>
          </p:cNvCxnSpPr>
          <p:nvPr/>
        </p:nvCxnSpPr>
        <p:spPr>
          <a:xfrm>
            <a:off x="3563888" y="3644136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29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227687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tune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BDCE8C88-90E4-4DA4-B309-85AD46C5AF9D}"/>
              </a:ext>
            </a:extLst>
          </p:cNvPr>
          <p:cNvSpPr/>
          <p:nvPr/>
        </p:nvSpPr>
        <p:spPr>
          <a:xfrm rot="7776289">
            <a:off x="3798313" y="2469132"/>
            <a:ext cx="1547373" cy="1919737"/>
          </a:xfrm>
          <a:prstGeom prst="arc">
            <a:avLst>
              <a:gd name="adj1" fmla="val 15075924"/>
              <a:gd name="adj2" fmla="val 140726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B7835B-224C-448B-B1AB-D9C3E354D2D5}"/>
              </a:ext>
            </a:extLst>
          </p:cNvPr>
          <p:cNvSpPr/>
          <p:nvPr/>
        </p:nvSpPr>
        <p:spPr>
          <a:xfrm>
            <a:off x="3319060" y="373205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882B83C-FD53-4B57-8619-3F0FA0D122C9}"/>
              </a:ext>
            </a:extLst>
          </p:cNvPr>
          <p:cNvSpPr/>
          <p:nvPr/>
        </p:nvSpPr>
        <p:spPr>
          <a:xfrm>
            <a:off x="4716016" y="373205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700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renew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3256687" y="363486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EDE4A-F8B6-445D-A95D-1792F4C36787}"/>
              </a:ext>
            </a:extLst>
          </p:cNvPr>
          <p:cNvCxnSpPr>
            <a:cxnSpLocks/>
          </p:cNvCxnSpPr>
          <p:nvPr/>
        </p:nvCxnSpPr>
        <p:spPr>
          <a:xfrm>
            <a:off x="5292080" y="3684161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CBB50073-7C66-4710-B379-C0B27F4CAFB7}"/>
              </a:ext>
            </a:extLst>
          </p:cNvPr>
          <p:cNvSpPr/>
          <p:nvPr/>
        </p:nvSpPr>
        <p:spPr>
          <a:xfrm>
            <a:off x="3895327" y="363486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04AC573-59C8-4D3E-9FDD-121324BFE2D1}"/>
              </a:ext>
            </a:extLst>
          </p:cNvPr>
          <p:cNvSpPr/>
          <p:nvPr/>
        </p:nvSpPr>
        <p:spPr>
          <a:xfrm>
            <a:off x="4545428" y="362565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223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13285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nephew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2818655" y="387999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EDE4A-F8B6-445D-A95D-1792F4C36787}"/>
              </a:ext>
            </a:extLst>
          </p:cNvPr>
          <p:cNvCxnSpPr>
            <a:cxnSpLocks/>
          </p:cNvCxnSpPr>
          <p:nvPr/>
        </p:nvCxnSpPr>
        <p:spPr>
          <a:xfrm>
            <a:off x="5389781" y="3994904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CBB50073-7C66-4710-B379-C0B27F4CAFB7}"/>
              </a:ext>
            </a:extLst>
          </p:cNvPr>
          <p:cNvSpPr/>
          <p:nvPr/>
        </p:nvSpPr>
        <p:spPr>
          <a:xfrm>
            <a:off x="3513582" y="387999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C55098-FD82-407A-B4BE-524C4C8A3EF4}"/>
              </a:ext>
            </a:extLst>
          </p:cNvPr>
          <p:cNvCxnSpPr>
            <a:cxnSpLocks/>
          </p:cNvCxnSpPr>
          <p:nvPr/>
        </p:nvCxnSpPr>
        <p:spPr>
          <a:xfrm>
            <a:off x="4067944" y="3994904"/>
            <a:ext cx="108012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8329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stew </a:t>
            </a:r>
          </a:p>
        </p:txBody>
      </p:sp>
    </p:spTree>
    <p:extLst>
      <p:ext uri="{BB962C8B-B14F-4D97-AF65-F5344CB8AC3E}">
        <p14:creationId xmlns:p14="http://schemas.microsoft.com/office/powerpoint/2010/main" val="27615385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20486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few </a:t>
            </a:r>
          </a:p>
        </p:txBody>
      </p:sp>
    </p:spTree>
    <p:extLst>
      <p:ext uri="{BB962C8B-B14F-4D97-AF65-F5344CB8AC3E}">
        <p14:creationId xmlns:p14="http://schemas.microsoft.com/office/powerpoint/2010/main" val="82343198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new </a:t>
            </a:r>
          </a:p>
        </p:txBody>
      </p:sp>
    </p:spTree>
    <p:extLst>
      <p:ext uri="{BB962C8B-B14F-4D97-AF65-F5344CB8AC3E}">
        <p14:creationId xmlns:p14="http://schemas.microsoft.com/office/powerpoint/2010/main" val="7438469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renew </a:t>
            </a:r>
          </a:p>
        </p:txBody>
      </p:sp>
    </p:spTree>
    <p:extLst>
      <p:ext uri="{BB962C8B-B14F-4D97-AF65-F5344CB8AC3E}">
        <p14:creationId xmlns:p14="http://schemas.microsoft.com/office/powerpoint/2010/main" val="8340196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13285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nephew </a:t>
            </a:r>
          </a:p>
        </p:txBody>
      </p:sp>
    </p:spTree>
    <p:extLst>
      <p:ext uri="{BB962C8B-B14F-4D97-AF65-F5344CB8AC3E}">
        <p14:creationId xmlns:p14="http://schemas.microsoft.com/office/powerpoint/2010/main" val="22954525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780004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argue </a:t>
            </a:r>
          </a:p>
        </p:txBody>
      </p:sp>
    </p:spTree>
    <p:extLst>
      <p:ext uri="{BB962C8B-B14F-4D97-AF65-F5344CB8AC3E}">
        <p14:creationId xmlns:p14="http://schemas.microsoft.com/office/powerpoint/2010/main" val="7938979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venue </a:t>
            </a:r>
          </a:p>
        </p:txBody>
      </p:sp>
    </p:spTree>
    <p:extLst>
      <p:ext uri="{BB962C8B-B14F-4D97-AF65-F5344CB8AC3E}">
        <p14:creationId xmlns:p14="http://schemas.microsoft.com/office/powerpoint/2010/main" val="425190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8372" y="234888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muse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BDCE8C88-90E4-4DA4-B309-85AD46C5AF9D}"/>
              </a:ext>
            </a:extLst>
          </p:cNvPr>
          <p:cNvSpPr/>
          <p:nvPr/>
        </p:nvSpPr>
        <p:spPr>
          <a:xfrm rot="7776289">
            <a:off x="3798313" y="2469132"/>
            <a:ext cx="1547373" cy="1919737"/>
          </a:xfrm>
          <a:prstGeom prst="arc">
            <a:avLst>
              <a:gd name="adj1" fmla="val 15075924"/>
              <a:gd name="adj2" fmla="val 140726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B7835B-224C-448B-B1AB-D9C3E354D2D5}"/>
              </a:ext>
            </a:extLst>
          </p:cNvPr>
          <p:cNvSpPr/>
          <p:nvPr/>
        </p:nvSpPr>
        <p:spPr>
          <a:xfrm>
            <a:off x="3123219" y="3675989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882B83C-FD53-4B57-8619-3F0FA0D122C9}"/>
              </a:ext>
            </a:extLst>
          </p:cNvPr>
          <p:cNvSpPr/>
          <p:nvPr/>
        </p:nvSpPr>
        <p:spPr>
          <a:xfrm>
            <a:off x="4716016" y="373205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8495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rescue </a:t>
            </a:r>
          </a:p>
        </p:txBody>
      </p:sp>
    </p:spTree>
    <p:extLst>
      <p:ext uri="{BB962C8B-B14F-4D97-AF65-F5344CB8AC3E}">
        <p14:creationId xmlns:p14="http://schemas.microsoft.com/office/powerpoint/2010/main" val="327396616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cue </a:t>
            </a:r>
          </a:p>
        </p:txBody>
      </p:sp>
    </p:spTree>
    <p:extLst>
      <p:ext uri="{BB962C8B-B14F-4D97-AF65-F5344CB8AC3E}">
        <p14:creationId xmlns:p14="http://schemas.microsoft.com/office/powerpoint/2010/main" val="72688307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due </a:t>
            </a:r>
          </a:p>
        </p:txBody>
      </p:sp>
    </p:spTree>
    <p:extLst>
      <p:ext uri="{BB962C8B-B14F-4D97-AF65-F5344CB8AC3E}">
        <p14:creationId xmlns:p14="http://schemas.microsoft.com/office/powerpoint/2010/main" val="11585540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37875585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find </a:t>
            </a:r>
          </a:p>
        </p:txBody>
      </p:sp>
    </p:spTree>
    <p:extLst>
      <p:ext uri="{BB962C8B-B14F-4D97-AF65-F5344CB8AC3E}">
        <p14:creationId xmlns:p14="http://schemas.microsoft.com/office/powerpoint/2010/main" val="46148379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45954120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234888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odoni MT" panose="02070603080606020203" pitchFamily="18" charset="0"/>
              </a:rPr>
              <a:t>I’ll</a:t>
            </a:r>
          </a:p>
        </p:txBody>
      </p:sp>
    </p:spTree>
    <p:extLst>
      <p:ext uri="{BB962C8B-B14F-4D97-AF65-F5344CB8AC3E}">
        <p14:creationId xmlns:p14="http://schemas.microsoft.com/office/powerpoint/2010/main" val="320576882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5317753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5886" y="205514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sorbs</a:t>
            </a: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627396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7584" y="2348880"/>
            <a:ext cx="56166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welloo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695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275856" y="2132856"/>
            <a:ext cx="29642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Cube </a:t>
            </a:r>
          </a:p>
        </p:txBody>
      </p:sp>
    </p:spTree>
    <p:extLst>
      <p:ext uri="{BB962C8B-B14F-4D97-AF65-F5344CB8AC3E}">
        <p14:creationId xmlns:p14="http://schemas.microsoft.com/office/powerpoint/2010/main" val="4733912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132856"/>
            <a:ext cx="51845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qued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9868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dight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77796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6189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fleep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57066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470025"/>
          </a:xfrm>
        </p:spPr>
        <p:txBody>
          <a:bodyPr>
            <a:noAutofit/>
          </a:bodyPr>
          <a:lstStyle/>
          <a:p>
            <a:r>
              <a:rPr lang="en-GB" sz="8800" dirty="0">
                <a:latin typeface="Bradley Hand ITC" panose="03070402050302030203" pitchFamily="66" charset="0"/>
              </a:rPr>
              <a:t>My Dad has a  few nephews.</a:t>
            </a:r>
          </a:p>
        </p:txBody>
      </p:sp>
    </p:spTree>
    <p:extLst>
      <p:ext uri="{BB962C8B-B14F-4D97-AF65-F5344CB8AC3E}">
        <p14:creationId xmlns:p14="http://schemas.microsoft.com/office/powerpoint/2010/main" val="6851326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Thursday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87669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5954496" y="4858183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4852979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AAFA2C-A4B4-43C1-AE31-92044A68BD69}"/>
              </a:ext>
            </a:extLst>
          </p:cNvPr>
          <p:cNvSpPr txBox="1"/>
          <p:nvPr/>
        </p:nvSpPr>
        <p:spPr>
          <a:xfrm>
            <a:off x="4343744" y="590797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eer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E8BF8A-1CEC-45D0-B939-D3E4150EC8AC}"/>
              </a:ext>
            </a:extLst>
          </p:cNvPr>
          <p:cNvSpPr txBox="1"/>
          <p:nvPr/>
        </p:nvSpPr>
        <p:spPr>
          <a:xfrm>
            <a:off x="5582500" y="5863859"/>
            <a:ext cx="143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our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FC0271-1882-4CED-B47A-E30E2011F63B}"/>
              </a:ext>
            </a:extLst>
          </p:cNvPr>
          <p:cNvSpPr txBox="1"/>
          <p:nvPr/>
        </p:nvSpPr>
        <p:spPr>
          <a:xfrm>
            <a:off x="7127962" y="5765973"/>
            <a:ext cx="2177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augh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69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776" y="828316"/>
            <a:ext cx="7327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re-cap of </a:t>
            </a:r>
            <a:r>
              <a:rPr lang="en-GB" sz="4800" dirty="0" err="1">
                <a:latin typeface="Bradley Hand ITC" panose="03070402050302030203" pitchFamily="66" charset="0"/>
              </a:rPr>
              <a:t>u_e</a:t>
            </a:r>
            <a:r>
              <a:rPr lang="en-GB" sz="4800" dirty="0">
                <a:latin typeface="Bradley Hand ITC" panose="03070402050302030203" pitchFamily="66" charset="0"/>
              </a:rPr>
              <a:t>, </a:t>
            </a:r>
            <a:r>
              <a:rPr lang="en-GB" sz="4800" dirty="0" err="1">
                <a:latin typeface="Bradley Hand ITC" panose="03070402050302030203" pitchFamily="66" charset="0"/>
              </a:rPr>
              <a:t>ue</a:t>
            </a:r>
            <a:r>
              <a:rPr lang="en-GB" sz="4800" dirty="0">
                <a:latin typeface="Bradley Hand ITC" panose="03070402050302030203" pitchFamily="66" charset="0"/>
              </a:rPr>
              <a:t> and </a:t>
            </a:r>
            <a:r>
              <a:rPr lang="en-GB" sz="4800" dirty="0" err="1">
                <a:latin typeface="Bradley Hand ITC" panose="03070402050302030203" pitchFamily="66" charset="0"/>
              </a:rPr>
              <a:t>ew</a:t>
            </a:r>
            <a:r>
              <a:rPr lang="en-GB" sz="4800" dirty="0">
                <a:latin typeface="Bradley Hand ITC" panose="03070402050302030203" pitchFamily="66" charset="0"/>
              </a:rPr>
              <a:t>= </a:t>
            </a:r>
            <a:r>
              <a:rPr lang="en-GB" sz="4800" dirty="0" err="1">
                <a:latin typeface="Bradley Hand ITC" panose="03070402050302030203" pitchFamily="66" charset="0"/>
              </a:rPr>
              <a:t>oo</a:t>
            </a:r>
            <a:endParaRPr lang="en-GB" sz="4800" dirty="0">
              <a:latin typeface="Bradley Hand ITC" panose="03070402050302030203" pitchFamily="66" charset="0"/>
            </a:endParaRPr>
          </a:p>
        </p:txBody>
      </p:sp>
      <p:sp>
        <p:nvSpPr>
          <p:cNvPr id="3" name="AutoShape 2" descr="Image result for grass">
            <a:extLst>
              <a:ext uri="{FF2B5EF4-FFF2-40B4-BE49-F238E27FC236}">
                <a16:creationId xmlns:a16="http://schemas.microsoft.com/office/drawing/2014/main" id="{4B27E120-CB79-45EA-9870-F27B88A698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grass">
            <a:extLst>
              <a:ext uri="{FF2B5EF4-FFF2-40B4-BE49-F238E27FC236}">
                <a16:creationId xmlns:a16="http://schemas.microsoft.com/office/drawing/2014/main" id="{C6AEDB7B-1280-4C55-B3A8-D9AAA559B7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" descr="New Deep Learning Algorithm Solves Rubik's Cube">
            <a:extLst>
              <a:ext uri="{FF2B5EF4-FFF2-40B4-BE49-F238E27FC236}">
                <a16:creationId xmlns:a16="http://schemas.microsoft.com/office/drawing/2014/main" id="{F56662F2-7D40-464A-89D6-1B14F74A6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23" y="2260279"/>
            <a:ext cx="2952605" cy="165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on't Argue | Psychology Today">
            <a:extLst>
              <a:ext uri="{FF2B5EF4-FFF2-40B4-BE49-F238E27FC236}">
                <a16:creationId xmlns:a16="http://schemas.microsoft.com/office/drawing/2014/main" id="{9D6BC2EB-3225-4581-A5BA-F466A63B9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872" y="1859674"/>
            <a:ext cx="2463952" cy="246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est Beef Stew Recipe - How To Make Beef Stew">
            <a:extLst>
              <a:ext uri="{FF2B5EF4-FFF2-40B4-BE49-F238E27FC236}">
                <a16:creationId xmlns:a16="http://schemas.microsoft.com/office/drawing/2014/main" id="{DB43D71F-BF2E-4DA7-91FB-C9C7F97A8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20234"/>
            <a:ext cx="3960440" cy="222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90433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86013416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275856" y="2132856"/>
            <a:ext cx="29642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Cube </a:t>
            </a:r>
          </a:p>
        </p:txBody>
      </p:sp>
    </p:spTree>
    <p:extLst>
      <p:ext uri="{BB962C8B-B14F-4D97-AF65-F5344CB8AC3E}">
        <p14:creationId xmlns:p14="http://schemas.microsoft.com/office/powerpoint/2010/main" val="203541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26167</TotalTime>
  <Words>571</Words>
  <Application>Microsoft Office PowerPoint</Application>
  <PresentationFormat>On-screen Show (4:3)</PresentationFormat>
  <Paragraphs>378</Paragraphs>
  <Slides>131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131</vt:i4>
      </vt:variant>
    </vt:vector>
  </HeadingPairs>
  <TitlesOfParts>
    <vt:vector size="137" baseType="lpstr">
      <vt:lpstr>Arial</vt:lpstr>
      <vt:lpstr>Bodoni MT</vt:lpstr>
      <vt:lpstr>Bradley Hand ITC</vt:lpstr>
      <vt:lpstr>Calibri</vt:lpstr>
      <vt:lpstr>Wingdings</vt:lpstr>
      <vt:lpstr>Office Theme</vt:lpstr>
      <vt:lpstr>Monday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Tuesday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My Dad has a  few nephews.</vt:lpstr>
      <vt:lpstr>Thursday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Friday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That is it for this week, have a lovely weekend! Miss Bryant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Whiteley</dc:creator>
  <cp:lastModifiedBy>Daniella Bryant</cp:lastModifiedBy>
  <cp:revision>194</cp:revision>
  <dcterms:created xsi:type="dcterms:W3CDTF">2019-01-06T08:23:48Z</dcterms:created>
  <dcterms:modified xsi:type="dcterms:W3CDTF">2020-07-03T10:11:29Z</dcterms:modified>
</cp:coreProperties>
</file>