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02" r:id="rId2"/>
    <p:sldId id="1032" r:id="rId3"/>
    <p:sldId id="786" r:id="rId4"/>
    <p:sldId id="787" r:id="rId5"/>
    <p:sldId id="788" r:id="rId6"/>
    <p:sldId id="789" r:id="rId7"/>
    <p:sldId id="790" r:id="rId8"/>
    <p:sldId id="791" r:id="rId9"/>
    <p:sldId id="792" r:id="rId10"/>
    <p:sldId id="1033" r:id="rId11"/>
    <p:sldId id="1034" r:id="rId12"/>
    <p:sldId id="1035" r:id="rId13"/>
    <p:sldId id="1036" r:id="rId14"/>
    <p:sldId id="1037" r:id="rId15"/>
    <p:sldId id="798" r:id="rId16"/>
    <p:sldId id="1038" r:id="rId17"/>
    <p:sldId id="1039" r:id="rId18"/>
    <p:sldId id="1040" r:id="rId19"/>
    <p:sldId id="1041" r:id="rId20"/>
    <p:sldId id="1042" r:id="rId21"/>
    <p:sldId id="804" r:id="rId22"/>
    <p:sldId id="1043" r:id="rId23"/>
    <p:sldId id="1044" r:id="rId24"/>
    <p:sldId id="1045" r:id="rId25"/>
    <p:sldId id="1046" r:id="rId26"/>
    <p:sldId id="1047" r:id="rId27"/>
    <p:sldId id="810" r:id="rId28"/>
    <p:sldId id="811" r:id="rId29"/>
    <p:sldId id="812" r:id="rId30"/>
    <p:sldId id="813" r:id="rId31"/>
    <p:sldId id="814" r:id="rId32"/>
    <p:sldId id="815" r:id="rId33"/>
    <p:sldId id="816" r:id="rId34"/>
    <p:sldId id="1103" r:id="rId35"/>
    <p:sldId id="1058" r:id="rId36"/>
    <p:sldId id="823" r:id="rId37"/>
    <p:sldId id="824" r:id="rId38"/>
    <p:sldId id="826" r:id="rId39"/>
    <p:sldId id="825" r:id="rId40"/>
    <p:sldId id="827" r:id="rId41"/>
    <p:sldId id="828" r:id="rId42"/>
    <p:sldId id="829" r:id="rId43"/>
    <p:sldId id="1059" r:id="rId44"/>
    <p:sldId id="1060" r:id="rId45"/>
    <p:sldId id="1061" r:id="rId46"/>
    <p:sldId id="1062" r:id="rId47"/>
    <p:sldId id="1063" r:id="rId48"/>
    <p:sldId id="835" r:id="rId49"/>
    <p:sldId id="841" r:id="rId50"/>
    <p:sldId id="1064" r:id="rId51"/>
    <p:sldId id="1065" r:id="rId52"/>
    <p:sldId id="1066" r:id="rId53"/>
    <p:sldId id="1067" r:id="rId54"/>
    <p:sldId id="1068" r:id="rId55"/>
    <p:sldId id="847" r:id="rId56"/>
    <p:sldId id="848" r:id="rId57"/>
    <p:sldId id="849" r:id="rId58"/>
    <p:sldId id="850" r:id="rId59"/>
    <p:sldId id="851" r:id="rId60"/>
    <p:sldId id="852" r:id="rId61"/>
    <p:sldId id="853" r:id="rId62"/>
    <p:sldId id="1104" r:id="rId63"/>
    <p:sldId id="1069" r:id="rId64"/>
    <p:sldId id="1101" r:id="rId65"/>
    <p:sldId id="1070" r:id="rId66"/>
    <p:sldId id="1071" r:id="rId67"/>
    <p:sldId id="1072" r:id="rId68"/>
    <p:sldId id="1073" r:id="rId69"/>
    <p:sldId id="1074" r:id="rId70"/>
    <p:sldId id="1075" r:id="rId71"/>
    <p:sldId id="1076" r:id="rId72"/>
    <p:sldId id="1077" r:id="rId73"/>
    <p:sldId id="1078" r:id="rId74"/>
    <p:sldId id="1079" r:id="rId75"/>
    <p:sldId id="1080" r:id="rId76"/>
    <p:sldId id="1081" r:id="rId77"/>
    <p:sldId id="1082" r:id="rId78"/>
    <p:sldId id="1083" r:id="rId79"/>
    <p:sldId id="1084" r:id="rId80"/>
    <p:sldId id="1085" r:id="rId81"/>
    <p:sldId id="1086" r:id="rId82"/>
    <p:sldId id="1087" r:id="rId83"/>
    <p:sldId id="1088" r:id="rId84"/>
    <p:sldId id="1089" r:id="rId85"/>
    <p:sldId id="1090" r:id="rId86"/>
    <p:sldId id="1091" r:id="rId87"/>
    <p:sldId id="1092" r:id="rId88"/>
    <p:sldId id="1093" r:id="rId89"/>
    <p:sldId id="1094" r:id="rId90"/>
    <p:sldId id="1095" r:id="rId91"/>
    <p:sldId id="1096" r:id="rId92"/>
    <p:sldId id="1097" r:id="rId93"/>
    <p:sldId id="1098" r:id="rId94"/>
    <p:sldId id="1099" r:id="rId95"/>
    <p:sldId id="1100" r:id="rId96"/>
    <p:sldId id="1105" r:id="rId97"/>
    <p:sldId id="1107" r:id="rId98"/>
    <p:sldId id="1106" r:id="rId99"/>
    <p:sldId id="1110" r:id="rId100"/>
    <p:sldId id="1111" r:id="rId101"/>
    <p:sldId id="1112" r:id="rId102"/>
    <p:sldId id="1108" r:id="rId103"/>
    <p:sldId id="1113" r:id="rId104"/>
    <p:sldId id="1114" r:id="rId105"/>
    <p:sldId id="1115" r:id="rId106"/>
    <p:sldId id="1109" r:id="rId107"/>
    <p:sldId id="1116" r:id="rId108"/>
    <p:sldId id="1117" r:id="rId109"/>
    <p:sldId id="1118" r:id="rId110"/>
    <p:sldId id="1119" r:id="rId111"/>
    <p:sldId id="1120" r:id="rId112"/>
    <p:sldId id="507" r:id="rId113"/>
    <p:sldId id="1121" r:id="rId114"/>
    <p:sldId id="1122" r:id="rId115"/>
    <p:sldId id="1030" r:id="rId116"/>
    <p:sldId id="1031" r:id="rId117"/>
    <p:sldId id="1123" r:id="rId118"/>
    <p:sldId id="1124" r:id="rId119"/>
    <p:sldId id="1125" r:id="rId120"/>
    <p:sldId id="1126" r:id="rId121"/>
    <p:sldId id="1127" r:id="rId122"/>
    <p:sldId id="1128" r:id="rId123"/>
    <p:sldId id="516" r:id="rId1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D415-50C0-4A80-845C-26AA7BD8D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317C8-B674-4CDE-BFE7-3EC050AF6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0B7B4-B9E5-47BC-81F3-6E7B5C7F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F3A3E-3CE2-4FB0-A1B3-B69F2CC4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09B0-DFCF-407C-934E-622B4F7F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90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A6445-FC0D-48A2-90AF-D590B80C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CC13F-BA45-4F58-BDFD-2F19A7531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E7C83-122A-40AE-BDFC-7D890523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BCB15-3DB1-4FF7-AFE2-23338511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776E-3758-4237-A652-16452209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53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1C496-2C44-4CD7-B405-0C549DF72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A6EDD-2475-421C-A5A8-CBB71C36D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3D3DA-6A59-436A-963F-E166C879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60B18-C8B4-477E-B777-DFBFBE5E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D4EEC-663B-422F-BA49-A8448754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44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E15C6-9E45-477E-9589-2BA8E1B9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D43EB-5079-49F8-926E-F185B8056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8CC57-4BC9-4594-B304-0A4AAF5C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233F6-97B7-4A8E-B3F8-6D8D16F9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4297-6B63-4CEB-AF78-12BA992C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14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8BB9-EEE1-46C6-8AA6-154D58C0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77A0B-6688-4582-B67C-DA946FB92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BAD4F-3940-496C-BE31-D8B559F8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9E13-DA29-48B0-A256-997256686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67EED-F096-4B77-8907-D544DB9F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59C4D-424A-474F-9B76-4ADFD3DB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EB049-DAC9-4247-B33B-A99537813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8285B-AA45-4BDB-8FFA-C9DD5EAAF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1432AB-37AD-4EC7-ADD4-257210F9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F95D9-D2C4-4C4F-AF09-6069C8A2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DFFD1-625F-4B65-8FB5-481637FF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9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FF96-42D1-4C58-B26B-4380F5EA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4BA21-FCC8-4BC7-BE5C-71DC48ECE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CF3B6-73C7-4DD3-ACE4-E85C69FD6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C5040-B4E5-4D4D-A834-9F0D0E2BB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A761F-A483-481A-B460-8763B3F03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A422A-C0C9-4C5C-B68A-A12BB0FA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075FD-D36E-4D7C-8C64-608AD21D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C9B31-63B8-4E99-90F8-67A0912E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97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0C3F-809E-4A4E-8521-A9077576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61645-3AB8-4DE7-9F06-3A485A86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1E56B-47A7-453C-83AF-B72998DC0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83EBB-5B1B-480B-A3C1-5125503C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31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F91974-1B1C-4222-B764-F7EC05C6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19D7C2-0565-413D-B30C-7339CA42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E2785-349E-46AA-95E7-598FFDD7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91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BBB8-E159-4F3E-9B55-9CA80B7F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9FB6A-F01A-4091-ADD0-F0C2257D5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59A03-2BF9-4230-B7D4-953CE6348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12A37-0512-48BC-80E2-B22869C4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D131E-2C4F-44D9-B625-25218508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09723-086B-4C00-A7CD-8114BB59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46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608B-B8E3-499C-BA03-AEDC8902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A4DC89-3444-4016-8669-4A0E23E6B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CCD9F-8886-45DF-BC77-DE711A00E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7A5B5-CA8E-4764-8DFB-763BAC34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DBC41-2680-49E3-8AAF-180AF79F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3C695-FF80-405A-8AD6-5FE3CBA1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9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75CB9-BBD4-4729-AD5C-1F9C3497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C9664-1041-4E63-8975-6C2B827E8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ACF34-BAD3-40D6-8E2B-5F6022A64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9F8C7-7434-4A01-90DD-7BA9E74A7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C4C42-D392-4305-8ABC-BCF962D70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68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192E-B6D1-4F2F-9FD3-3A90E6A8F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Monday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708C2C-8B33-4894-ABDD-8A2FA010F4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022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ear</a:t>
            </a:r>
          </a:p>
        </p:txBody>
      </p:sp>
    </p:spTree>
    <p:extLst>
      <p:ext uri="{BB962C8B-B14F-4D97-AF65-F5344CB8AC3E}">
        <p14:creationId xmlns:p14="http://schemas.microsoft.com/office/powerpoint/2010/main" val="126980809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hear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895260" y="322066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507067" y="3308837"/>
            <a:ext cx="134304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19904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near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5632174" y="3237225"/>
            <a:ext cx="14312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5069278" y="311795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3724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4404139" y="2399748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air</a:t>
            </a: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6" name="Picture 4" descr="Image result for hair">
            <a:extLst>
              <a:ext uri="{FF2B5EF4-FFF2-40B4-BE49-F238E27FC236}">
                <a16:creationId xmlns:a16="http://schemas.microsoft.com/office/drawing/2014/main" id="{40E05438-68AC-4E2B-8A57-12EB3641F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19" y="1020975"/>
            <a:ext cx="3926337" cy="481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88618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air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203527" y="3266661"/>
            <a:ext cx="127678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20895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hair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581319" y="3302770"/>
            <a:ext cx="124355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C33A78E-6415-4673-97F7-E1C1FA261A1E}"/>
              </a:ext>
            </a:extLst>
          </p:cNvPr>
          <p:cNvSpPr/>
          <p:nvPr/>
        </p:nvSpPr>
        <p:spPr>
          <a:xfrm>
            <a:off x="5031932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7589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fair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5199912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A0B726-D6C8-4D5D-A2A5-7D6F0FB898FC}"/>
              </a:ext>
            </a:extLst>
          </p:cNvPr>
          <p:cNvCxnSpPr>
            <a:cxnSpLocks/>
          </p:cNvCxnSpPr>
          <p:nvPr/>
        </p:nvCxnSpPr>
        <p:spPr>
          <a:xfrm>
            <a:off x="5778776" y="3291618"/>
            <a:ext cx="116681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47373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1150" y="113188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ure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mature cartoon">
            <a:extLst>
              <a:ext uri="{FF2B5EF4-FFF2-40B4-BE49-F238E27FC236}">
                <a16:creationId xmlns:a16="http://schemas.microsoft.com/office/drawing/2014/main" id="{33B27857-CD55-4AFB-A669-5E836399B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194822"/>
            <a:ext cx="2695576" cy="301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ure water">
            <a:extLst>
              <a:ext uri="{FF2B5EF4-FFF2-40B4-BE49-F238E27FC236}">
                <a16:creationId xmlns:a16="http://schemas.microsoft.com/office/drawing/2014/main" id="{A70F4FAA-55C7-4D20-B79F-350C5E077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49" y="1353760"/>
            <a:ext cx="2695576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42EA3C-DB32-43B5-AC94-55877AC61EA9}"/>
              </a:ext>
            </a:extLst>
          </p:cNvPr>
          <p:cNvSpPr txBox="1"/>
          <p:nvPr/>
        </p:nvSpPr>
        <p:spPr>
          <a:xfrm>
            <a:off x="-511175" y="454183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mature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76EE5B-7240-496C-8073-83AA1FAEABF1}"/>
              </a:ext>
            </a:extLst>
          </p:cNvPr>
          <p:cNvSpPr txBox="1"/>
          <p:nvPr/>
        </p:nvSpPr>
        <p:spPr>
          <a:xfrm>
            <a:off x="6461125" y="454183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pure</a:t>
            </a:r>
          </a:p>
        </p:txBody>
      </p:sp>
    </p:spTree>
    <p:extLst>
      <p:ext uri="{BB962C8B-B14F-4D97-AF65-F5344CB8AC3E}">
        <p14:creationId xmlns:p14="http://schemas.microsoft.com/office/powerpoint/2010/main" val="375473290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sure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474225" y="3314700"/>
            <a:ext cx="149807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C33A78E-6415-4673-97F7-E1C1FA261A1E}"/>
              </a:ext>
            </a:extLst>
          </p:cNvPr>
          <p:cNvSpPr/>
          <p:nvPr/>
        </p:nvSpPr>
        <p:spPr>
          <a:xfrm>
            <a:off x="4874770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89662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pure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4885587" y="348494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A0B726-D6C8-4D5D-A2A5-7D6F0FB898FC}"/>
              </a:ext>
            </a:extLst>
          </p:cNvPr>
          <p:cNvCxnSpPr>
            <a:cxnSpLocks/>
          </p:cNvCxnSpPr>
          <p:nvPr/>
        </p:nvCxnSpPr>
        <p:spPr>
          <a:xfrm>
            <a:off x="5678763" y="3321403"/>
            <a:ext cx="155071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7941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secure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3620335" y="310476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5490950" y="3109150"/>
            <a:ext cx="162422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6C2E0A8F-A995-41BE-A5A1-A947DE97A6C4}"/>
              </a:ext>
            </a:extLst>
          </p:cNvPr>
          <p:cNvSpPr/>
          <p:nvPr/>
        </p:nvSpPr>
        <p:spPr>
          <a:xfrm>
            <a:off x="4229935" y="3149797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DCF7C18-316C-4E0C-8705-FBB11DC78FE3}"/>
              </a:ext>
            </a:extLst>
          </p:cNvPr>
          <p:cNvSpPr/>
          <p:nvPr/>
        </p:nvSpPr>
        <p:spPr>
          <a:xfrm>
            <a:off x="4961249" y="310476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856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hear</a:t>
            </a:r>
          </a:p>
        </p:txBody>
      </p:sp>
    </p:spTree>
    <p:extLst>
      <p:ext uri="{BB962C8B-B14F-4D97-AF65-F5344CB8AC3E}">
        <p14:creationId xmlns:p14="http://schemas.microsoft.com/office/powerpoint/2010/main" val="147068633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D37DA-6BE6-448C-A2F2-B8F71F75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4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301606174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17588" y="142091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349166" y="1191533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1669347" y="111400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2580766" y="1114007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4242390" y="1190633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5167418" y="114531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6098622" y="1189297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6876331" y="1250857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8150076" y="1373819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10245215" y="1233949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3363986" y="1139349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8955984" y="131793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586155" y="2365907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1645585" y="2339678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2622079" y="2363442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3624814" y="2389626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4549633" y="2308376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5330807" y="2359829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6225385" y="2359828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7688010" y="241169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9030683" y="2359828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10468028" y="2389625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77311" y="3645647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1810048" y="3560157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3009779" y="3538671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4433884" y="3574342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6243017" y="3568045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7714712" y="3528553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9089128" y="3476174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D505F5-1663-424E-B454-DE80C54E9967}"/>
              </a:ext>
            </a:extLst>
          </p:cNvPr>
          <p:cNvSpPr txBox="1"/>
          <p:nvPr/>
        </p:nvSpPr>
        <p:spPr>
          <a:xfrm>
            <a:off x="10474936" y="3508705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4F20619-3E9F-414C-939A-0B570059E166}"/>
              </a:ext>
            </a:extLst>
          </p:cNvPr>
          <p:cNvSpPr txBox="1"/>
          <p:nvPr/>
        </p:nvSpPr>
        <p:spPr>
          <a:xfrm>
            <a:off x="349848" y="4820021"/>
            <a:ext cx="1301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ow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80B744-A683-4EF1-93D8-F5CD47EF0932}"/>
              </a:ext>
            </a:extLst>
          </p:cNvPr>
          <p:cNvSpPr txBox="1"/>
          <p:nvPr/>
        </p:nvSpPr>
        <p:spPr>
          <a:xfrm>
            <a:off x="1799260" y="4809592"/>
            <a:ext cx="1114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E198A33-EA4E-4C5A-8B36-F8537E7AA76E}"/>
              </a:ext>
            </a:extLst>
          </p:cNvPr>
          <p:cNvSpPr txBox="1"/>
          <p:nvPr/>
        </p:nvSpPr>
        <p:spPr>
          <a:xfrm>
            <a:off x="3086183" y="4768374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FE1B71-CC7B-4D8A-9A43-EDCEF3ABE5EB}"/>
              </a:ext>
            </a:extLst>
          </p:cNvPr>
          <p:cNvSpPr txBox="1"/>
          <p:nvPr/>
        </p:nvSpPr>
        <p:spPr>
          <a:xfrm>
            <a:off x="4393842" y="4844925"/>
            <a:ext cx="928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52F0FA6-0A65-4DAF-B46F-54B07209F8C5}"/>
              </a:ext>
            </a:extLst>
          </p:cNvPr>
          <p:cNvSpPr txBox="1"/>
          <p:nvPr/>
        </p:nvSpPr>
        <p:spPr>
          <a:xfrm>
            <a:off x="5491181" y="470903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74A32B7-62FA-4D29-95F2-606492B05160}"/>
              </a:ext>
            </a:extLst>
          </p:cNvPr>
          <p:cNvSpPr txBox="1"/>
          <p:nvPr/>
        </p:nvSpPr>
        <p:spPr>
          <a:xfrm>
            <a:off x="6795308" y="4645412"/>
            <a:ext cx="11464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qu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0B8F889-B974-4B45-84B9-7D8A148114EC}"/>
              </a:ext>
            </a:extLst>
          </p:cNvPr>
          <p:cNvSpPr txBox="1"/>
          <p:nvPr/>
        </p:nvSpPr>
        <p:spPr>
          <a:xfrm>
            <a:off x="8254514" y="4744618"/>
            <a:ext cx="16081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ear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CE7A09-14D3-423E-A2AE-58341FBBC0DB}"/>
              </a:ext>
            </a:extLst>
          </p:cNvPr>
          <p:cNvSpPr txBox="1"/>
          <p:nvPr/>
        </p:nvSpPr>
        <p:spPr>
          <a:xfrm>
            <a:off x="10100635" y="4728882"/>
            <a:ext cx="1359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876E5E-4974-4421-A069-18E9F3C9B699}"/>
              </a:ext>
            </a:extLst>
          </p:cNvPr>
          <p:cNvSpPr txBox="1"/>
          <p:nvPr/>
        </p:nvSpPr>
        <p:spPr>
          <a:xfrm>
            <a:off x="225095" y="5820769"/>
            <a:ext cx="16161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61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F0D00-C75C-4785-81DC-E9497F027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66218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Read the word twice, cover the word and write the word…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1855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ear</a:t>
            </a:r>
          </a:p>
        </p:txBody>
      </p:sp>
    </p:spTree>
    <p:extLst>
      <p:ext uri="{BB962C8B-B14F-4D97-AF65-F5344CB8AC3E}">
        <p14:creationId xmlns:p14="http://schemas.microsoft.com/office/powerpoint/2010/main" val="140505829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hear</a:t>
            </a:r>
          </a:p>
        </p:txBody>
      </p:sp>
    </p:spTree>
    <p:extLst>
      <p:ext uri="{BB962C8B-B14F-4D97-AF65-F5344CB8AC3E}">
        <p14:creationId xmlns:p14="http://schemas.microsoft.com/office/powerpoint/2010/main" val="252749427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quack</a:t>
            </a:r>
          </a:p>
        </p:txBody>
      </p:sp>
    </p:spTree>
    <p:extLst>
      <p:ext uri="{BB962C8B-B14F-4D97-AF65-F5344CB8AC3E}">
        <p14:creationId xmlns:p14="http://schemas.microsoft.com/office/powerpoint/2010/main" val="69582013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liquid</a:t>
            </a:r>
          </a:p>
        </p:txBody>
      </p:sp>
    </p:spTree>
    <p:extLst>
      <p:ext uri="{BB962C8B-B14F-4D97-AF65-F5344CB8AC3E}">
        <p14:creationId xmlns:p14="http://schemas.microsoft.com/office/powerpoint/2010/main" val="240104738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41878439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perk</a:t>
            </a:r>
          </a:p>
        </p:txBody>
      </p:sp>
    </p:spTree>
    <p:extLst>
      <p:ext uri="{BB962C8B-B14F-4D97-AF65-F5344CB8AC3E}">
        <p14:creationId xmlns:p14="http://schemas.microsoft.com/office/powerpoint/2010/main" val="338354513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pair</a:t>
            </a:r>
          </a:p>
        </p:txBody>
      </p:sp>
    </p:spTree>
    <p:extLst>
      <p:ext uri="{BB962C8B-B14F-4D97-AF65-F5344CB8AC3E}">
        <p14:creationId xmlns:p14="http://schemas.microsoft.com/office/powerpoint/2010/main" val="131304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near</a:t>
            </a:r>
          </a:p>
        </p:txBody>
      </p:sp>
    </p:spTree>
    <p:extLst>
      <p:ext uri="{BB962C8B-B14F-4D97-AF65-F5344CB8AC3E}">
        <p14:creationId xmlns:p14="http://schemas.microsoft.com/office/powerpoint/2010/main" val="53140989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fair</a:t>
            </a:r>
          </a:p>
        </p:txBody>
      </p:sp>
    </p:spTree>
    <p:extLst>
      <p:ext uri="{BB962C8B-B14F-4D97-AF65-F5344CB8AC3E}">
        <p14:creationId xmlns:p14="http://schemas.microsoft.com/office/powerpoint/2010/main" val="163001453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pure</a:t>
            </a:r>
          </a:p>
        </p:txBody>
      </p:sp>
    </p:spTree>
    <p:extLst>
      <p:ext uri="{BB962C8B-B14F-4D97-AF65-F5344CB8AC3E}">
        <p14:creationId xmlns:p14="http://schemas.microsoft.com/office/powerpoint/2010/main" val="208492672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secure</a:t>
            </a:r>
          </a:p>
        </p:txBody>
      </p:sp>
    </p:spTree>
    <p:extLst>
      <p:ext uri="{BB962C8B-B14F-4D97-AF65-F5344CB8AC3E}">
        <p14:creationId xmlns:p14="http://schemas.microsoft.com/office/powerpoint/2010/main" val="16263872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The end for this week. Have a lovely weekend ! </a:t>
            </a:r>
            <a:b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From Miss Bryant x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01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204544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beard</a:t>
            </a:r>
          </a:p>
        </p:txBody>
      </p:sp>
    </p:spTree>
    <p:extLst>
      <p:ext uri="{BB962C8B-B14F-4D97-AF65-F5344CB8AC3E}">
        <p14:creationId xmlns:p14="http://schemas.microsoft.com/office/powerpoint/2010/main" val="3529793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65998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quack</a:t>
            </a:r>
          </a:p>
        </p:txBody>
      </p:sp>
    </p:spTree>
    <p:extLst>
      <p:ext uri="{BB962C8B-B14F-4D97-AF65-F5344CB8AC3E}">
        <p14:creationId xmlns:p14="http://schemas.microsoft.com/office/powerpoint/2010/main" val="1903075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liquid</a:t>
            </a:r>
          </a:p>
        </p:txBody>
      </p:sp>
    </p:spTree>
    <p:extLst>
      <p:ext uri="{BB962C8B-B14F-4D97-AF65-F5344CB8AC3E}">
        <p14:creationId xmlns:p14="http://schemas.microsoft.com/office/powerpoint/2010/main" val="250879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quick</a:t>
            </a:r>
          </a:p>
        </p:txBody>
      </p:sp>
    </p:spTree>
    <p:extLst>
      <p:ext uri="{BB962C8B-B14F-4D97-AF65-F5344CB8AC3E}">
        <p14:creationId xmlns:p14="http://schemas.microsoft.com/office/powerpoint/2010/main" val="281879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297979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17588" y="142091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349166" y="1191533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1669347" y="111400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2580766" y="1114007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4242390" y="1190633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5167418" y="114531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6098622" y="1189297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6876331" y="1250857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8150076" y="1373819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10245215" y="1233949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3363986" y="1139349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8955984" y="131793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586155" y="2365907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1645585" y="2339678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2622079" y="2363442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3624814" y="2389626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4549633" y="2308376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5330807" y="2359829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6225385" y="2359828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7688010" y="241169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9030683" y="2359828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10468028" y="2389625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77311" y="3645647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1810048" y="3560157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3009779" y="3538671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4433884" y="3574342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6243017" y="3568045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7714712" y="3528553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9089128" y="3476174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D505F5-1663-424E-B454-DE80C54E9967}"/>
              </a:ext>
            </a:extLst>
          </p:cNvPr>
          <p:cNvSpPr txBox="1"/>
          <p:nvPr/>
        </p:nvSpPr>
        <p:spPr>
          <a:xfrm>
            <a:off x="10474936" y="3508705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4F20619-3E9F-414C-939A-0B570059E166}"/>
              </a:ext>
            </a:extLst>
          </p:cNvPr>
          <p:cNvSpPr txBox="1"/>
          <p:nvPr/>
        </p:nvSpPr>
        <p:spPr>
          <a:xfrm>
            <a:off x="349848" y="4820021"/>
            <a:ext cx="1301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ow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80B744-A683-4EF1-93D8-F5CD47EF0932}"/>
              </a:ext>
            </a:extLst>
          </p:cNvPr>
          <p:cNvSpPr txBox="1"/>
          <p:nvPr/>
        </p:nvSpPr>
        <p:spPr>
          <a:xfrm>
            <a:off x="1799260" y="4809592"/>
            <a:ext cx="1114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E198A33-EA4E-4C5A-8B36-F8537E7AA76E}"/>
              </a:ext>
            </a:extLst>
          </p:cNvPr>
          <p:cNvSpPr txBox="1"/>
          <p:nvPr/>
        </p:nvSpPr>
        <p:spPr>
          <a:xfrm>
            <a:off x="3086183" y="4768374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FE1B71-CC7B-4D8A-9A43-EDCEF3ABE5EB}"/>
              </a:ext>
            </a:extLst>
          </p:cNvPr>
          <p:cNvSpPr txBox="1"/>
          <p:nvPr/>
        </p:nvSpPr>
        <p:spPr>
          <a:xfrm>
            <a:off x="4393842" y="4844925"/>
            <a:ext cx="928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52F0FA6-0A65-4DAF-B46F-54B07209F8C5}"/>
              </a:ext>
            </a:extLst>
          </p:cNvPr>
          <p:cNvSpPr txBox="1"/>
          <p:nvPr/>
        </p:nvSpPr>
        <p:spPr>
          <a:xfrm>
            <a:off x="5491181" y="470903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74A32B7-62FA-4D29-95F2-606492B05160}"/>
              </a:ext>
            </a:extLst>
          </p:cNvPr>
          <p:cNvSpPr txBox="1"/>
          <p:nvPr/>
        </p:nvSpPr>
        <p:spPr>
          <a:xfrm>
            <a:off x="6795308" y="4645412"/>
            <a:ext cx="11464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qu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69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quit</a:t>
            </a:r>
          </a:p>
        </p:txBody>
      </p:sp>
    </p:spTree>
    <p:extLst>
      <p:ext uri="{BB962C8B-B14F-4D97-AF65-F5344CB8AC3E}">
        <p14:creationId xmlns:p14="http://schemas.microsoft.com/office/powerpoint/2010/main" val="4093748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28270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1195343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little</a:t>
            </a:r>
          </a:p>
        </p:txBody>
      </p:sp>
    </p:spTree>
    <p:extLst>
      <p:ext uri="{BB962C8B-B14F-4D97-AF65-F5344CB8AC3E}">
        <p14:creationId xmlns:p14="http://schemas.microsoft.com/office/powerpoint/2010/main" val="3358734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D738A-400E-4946-8031-936CABE31FBF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into</a:t>
            </a:r>
          </a:p>
        </p:txBody>
      </p:sp>
    </p:spTree>
    <p:extLst>
      <p:ext uri="{BB962C8B-B14F-4D97-AF65-F5344CB8AC3E}">
        <p14:creationId xmlns:p14="http://schemas.microsoft.com/office/powerpoint/2010/main" val="2096327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too</a:t>
            </a:r>
          </a:p>
        </p:txBody>
      </p:sp>
    </p:spTree>
    <p:extLst>
      <p:ext uri="{BB962C8B-B14F-4D97-AF65-F5344CB8AC3E}">
        <p14:creationId xmlns:p14="http://schemas.microsoft.com/office/powerpoint/2010/main" val="3396604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4214238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450247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tig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3431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gurp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570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5186017" y="2757556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ear</a:t>
            </a: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 descr="Image result for ear">
            <a:extLst>
              <a:ext uri="{FF2B5EF4-FFF2-40B4-BE49-F238E27FC236}">
                <a16:creationId xmlns:a16="http://schemas.microsoft.com/office/drawing/2014/main" id="{308F7E7C-F4CA-4BDA-9F6E-25C2C5EE5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182198"/>
            <a:ext cx="4225165" cy="281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756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chot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0019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marp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58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shov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16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42686" y="2333726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 can hear with my ears.  </a:t>
            </a:r>
          </a:p>
        </p:txBody>
      </p:sp>
    </p:spTree>
    <p:extLst>
      <p:ext uri="{BB962C8B-B14F-4D97-AF65-F5344CB8AC3E}">
        <p14:creationId xmlns:p14="http://schemas.microsoft.com/office/powerpoint/2010/main" val="29058379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4C388-4485-4CE2-8844-9C55A15B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17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Tuesday </a:t>
            </a:r>
          </a:p>
        </p:txBody>
      </p:sp>
    </p:spTree>
    <p:extLst>
      <p:ext uri="{BB962C8B-B14F-4D97-AF65-F5344CB8AC3E}">
        <p14:creationId xmlns:p14="http://schemas.microsoft.com/office/powerpoint/2010/main" val="3008840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17588" y="142091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349166" y="1191533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1669347" y="111400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2580766" y="1114007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4242390" y="1190633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5167418" y="114531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6098622" y="1189297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6876331" y="1250857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8150076" y="1373819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10245215" y="1233949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3363986" y="1139349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8955984" y="131793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586155" y="2365907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1645585" y="2339678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2622079" y="2363442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3624814" y="2389626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4549633" y="2308376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5330807" y="2359829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6225385" y="2359828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7688010" y="241169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9030683" y="2359828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10468028" y="2389625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77311" y="3645647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1810048" y="3560157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3009779" y="3538671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4433884" y="3574342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6243017" y="3568045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7714712" y="3528553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9089128" y="3476174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D505F5-1663-424E-B454-DE80C54E9967}"/>
              </a:ext>
            </a:extLst>
          </p:cNvPr>
          <p:cNvSpPr txBox="1"/>
          <p:nvPr/>
        </p:nvSpPr>
        <p:spPr>
          <a:xfrm>
            <a:off x="10474936" y="3508705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4F20619-3E9F-414C-939A-0B570059E166}"/>
              </a:ext>
            </a:extLst>
          </p:cNvPr>
          <p:cNvSpPr txBox="1"/>
          <p:nvPr/>
        </p:nvSpPr>
        <p:spPr>
          <a:xfrm>
            <a:off x="349848" y="4820021"/>
            <a:ext cx="1301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ow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80B744-A683-4EF1-93D8-F5CD47EF0932}"/>
              </a:ext>
            </a:extLst>
          </p:cNvPr>
          <p:cNvSpPr txBox="1"/>
          <p:nvPr/>
        </p:nvSpPr>
        <p:spPr>
          <a:xfrm>
            <a:off x="1799260" y="4809592"/>
            <a:ext cx="1114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E198A33-EA4E-4C5A-8B36-F8537E7AA76E}"/>
              </a:ext>
            </a:extLst>
          </p:cNvPr>
          <p:cNvSpPr txBox="1"/>
          <p:nvPr/>
        </p:nvSpPr>
        <p:spPr>
          <a:xfrm>
            <a:off x="3086183" y="4768374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FE1B71-CC7B-4D8A-9A43-EDCEF3ABE5EB}"/>
              </a:ext>
            </a:extLst>
          </p:cNvPr>
          <p:cNvSpPr txBox="1"/>
          <p:nvPr/>
        </p:nvSpPr>
        <p:spPr>
          <a:xfrm>
            <a:off x="4393842" y="4844925"/>
            <a:ext cx="928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52F0FA6-0A65-4DAF-B46F-54B07209F8C5}"/>
              </a:ext>
            </a:extLst>
          </p:cNvPr>
          <p:cNvSpPr txBox="1"/>
          <p:nvPr/>
        </p:nvSpPr>
        <p:spPr>
          <a:xfrm>
            <a:off x="5491181" y="470903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74A32B7-62FA-4D29-95F2-606492B05160}"/>
              </a:ext>
            </a:extLst>
          </p:cNvPr>
          <p:cNvSpPr txBox="1"/>
          <p:nvPr/>
        </p:nvSpPr>
        <p:spPr>
          <a:xfrm>
            <a:off x="6795308" y="4645412"/>
            <a:ext cx="11464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qu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0B8F889-B974-4B45-84B9-7D8A148114EC}"/>
              </a:ext>
            </a:extLst>
          </p:cNvPr>
          <p:cNvSpPr txBox="1"/>
          <p:nvPr/>
        </p:nvSpPr>
        <p:spPr>
          <a:xfrm>
            <a:off x="8043068" y="4676503"/>
            <a:ext cx="16081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ear</a:t>
            </a:r>
          </a:p>
        </p:txBody>
      </p:sp>
    </p:spTree>
    <p:extLst>
      <p:ext uri="{BB962C8B-B14F-4D97-AF65-F5344CB8AC3E}">
        <p14:creationId xmlns:p14="http://schemas.microsoft.com/office/powerpoint/2010/main" val="76470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4404139" y="2399748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air</a:t>
            </a: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6" name="Picture 4" descr="Image result for hair">
            <a:extLst>
              <a:ext uri="{FF2B5EF4-FFF2-40B4-BE49-F238E27FC236}">
                <a16:creationId xmlns:a16="http://schemas.microsoft.com/office/drawing/2014/main" id="{40E05438-68AC-4E2B-8A57-12EB3641F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19" y="1020975"/>
            <a:ext cx="3926337" cy="481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0318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17177462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air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203527" y="3266661"/>
            <a:ext cx="127678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7686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hair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581319" y="3302770"/>
            <a:ext cx="124355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C33A78E-6415-4673-97F7-E1C1FA261A1E}"/>
              </a:ext>
            </a:extLst>
          </p:cNvPr>
          <p:cNvSpPr/>
          <p:nvPr/>
        </p:nvSpPr>
        <p:spPr>
          <a:xfrm>
            <a:off x="5031932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9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23690967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fair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5199912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A0B726-D6C8-4D5D-A2A5-7D6F0FB898FC}"/>
              </a:ext>
            </a:extLst>
          </p:cNvPr>
          <p:cNvCxnSpPr>
            <a:cxnSpLocks/>
          </p:cNvCxnSpPr>
          <p:nvPr/>
        </p:nvCxnSpPr>
        <p:spPr>
          <a:xfrm>
            <a:off x="5778776" y="3291618"/>
            <a:ext cx="116681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7492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pair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277560" y="33147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962313" y="3090482"/>
            <a:ext cx="126620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8869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fair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4573037" y="313481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5208103" y="3187820"/>
            <a:ext cx="11661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5763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air</a:t>
            </a:r>
          </a:p>
        </p:txBody>
      </p:sp>
    </p:spTree>
    <p:extLst>
      <p:ext uri="{BB962C8B-B14F-4D97-AF65-F5344CB8AC3E}">
        <p14:creationId xmlns:p14="http://schemas.microsoft.com/office/powerpoint/2010/main" val="26689603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hair</a:t>
            </a:r>
          </a:p>
        </p:txBody>
      </p:sp>
    </p:spTree>
    <p:extLst>
      <p:ext uri="{BB962C8B-B14F-4D97-AF65-F5344CB8AC3E}">
        <p14:creationId xmlns:p14="http://schemas.microsoft.com/office/powerpoint/2010/main" val="33301636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fair</a:t>
            </a:r>
          </a:p>
        </p:txBody>
      </p:sp>
    </p:spTree>
    <p:extLst>
      <p:ext uri="{BB962C8B-B14F-4D97-AF65-F5344CB8AC3E}">
        <p14:creationId xmlns:p14="http://schemas.microsoft.com/office/powerpoint/2010/main" val="31907834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pair</a:t>
            </a:r>
          </a:p>
        </p:txBody>
      </p:sp>
    </p:spTree>
    <p:extLst>
      <p:ext uri="{BB962C8B-B14F-4D97-AF65-F5344CB8AC3E}">
        <p14:creationId xmlns:p14="http://schemas.microsoft.com/office/powerpoint/2010/main" val="28444204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fair</a:t>
            </a:r>
          </a:p>
        </p:txBody>
      </p:sp>
    </p:spTree>
    <p:extLst>
      <p:ext uri="{BB962C8B-B14F-4D97-AF65-F5344CB8AC3E}">
        <p14:creationId xmlns:p14="http://schemas.microsoft.com/office/powerpoint/2010/main" val="34754771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1918886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264200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ear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049078" y="3285797"/>
            <a:ext cx="1524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9064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ear</a:t>
            </a:r>
          </a:p>
        </p:txBody>
      </p:sp>
    </p:spTree>
    <p:extLst>
      <p:ext uri="{BB962C8B-B14F-4D97-AF65-F5344CB8AC3E}">
        <p14:creationId xmlns:p14="http://schemas.microsoft.com/office/powerpoint/2010/main" val="23907630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hear</a:t>
            </a:r>
          </a:p>
        </p:txBody>
      </p:sp>
    </p:spTree>
    <p:extLst>
      <p:ext uri="{BB962C8B-B14F-4D97-AF65-F5344CB8AC3E}">
        <p14:creationId xmlns:p14="http://schemas.microsoft.com/office/powerpoint/2010/main" val="42321103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near</a:t>
            </a:r>
          </a:p>
        </p:txBody>
      </p:sp>
    </p:spTree>
    <p:extLst>
      <p:ext uri="{BB962C8B-B14F-4D97-AF65-F5344CB8AC3E}">
        <p14:creationId xmlns:p14="http://schemas.microsoft.com/office/powerpoint/2010/main" val="20713218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19130866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beard</a:t>
            </a:r>
          </a:p>
        </p:txBody>
      </p:sp>
    </p:spTree>
    <p:extLst>
      <p:ext uri="{BB962C8B-B14F-4D97-AF65-F5344CB8AC3E}">
        <p14:creationId xmlns:p14="http://schemas.microsoft.com/office/powerpoint/2010/main" val="23377970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39307722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nist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4196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prob</a:t>
            </a: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11029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rend</a:t>
            </a: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14957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jup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14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hear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895260" y="322066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507067" y="3308837"/>
            <a:ext cx="134304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537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nath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68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42686" y="1273552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 will brush my hair now. </a:t>
            </a:r>
          </a:p>
        </p:txBody>
      </p:sp>
    </p:spTree>
    <p:extLst>
      <p:ext uri="{BB962C8B-B14F-4D97-AF65-F5344CB8AC3E}">
        <p14:creationId xmlns:p14="http://schemas.microsoft.com/office/powerpoint/2010/main" val="42471532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672E6-EB95-412D-9C7A-D09529BB4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78" y="25384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Wednesday </a:t>
            </a:r>
          </a:p>
        </p:txBody>
      </p:sp>
    </p:spTree>
    <p:extLst>
      <p:ext uri="{BB962C8B-B14F-4D97-AF65-F5344CB8AC3E}">
        <p14:creationId xmlns:p14="http://schemas.microsoft.com/office/powerpoint/2010/main" val="27850805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17588" y="142091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349166" y="1191533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1669347" y="111400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2580766" y="1114007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4242390" y="1190633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5167418" y="114531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6098622" y="1189297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6876331" y="1250857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8150076" y="1373819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10245215" y="1233949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3363986" y="1139349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8955984" y="131793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586155" y="2365907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1645585" y="2339678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2622079" y="2363442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3624814" y="2389626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4549633" y="2308376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5330807" y="2359829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6225385" y="2359828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7688010" y="241169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9030683" y="2359828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10468028" y="2389625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77311" y="3645647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1810048" y="3560157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3009779" y="3538671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4433884" y="3574342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6243017" y="3568045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7714712" y="3528553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9089128" y="3476174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D505F5-1663-424E-B454-DE80C54E9967}"/>
              </a:ext>
            </a:extLst>
          </p:cNvPr>
          <p:cNvSpPr txBox="1"/>
          <p:nvPr/>
        </p:nvSpPr>
        <p:spPr>
          <a:xfrm>
            <a:off x="10474936" y="3508705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4F20619-3E9F-414C-939A-0B570059E166}"/>
              </a:ext>
            </a:extLst>
          </p:cNvPr>
          <p:cNvSpPr txBox="1"/>
          <p:nvPr/>
        </p:nvSpPr>
        <p:spPr>
          <a:xfrm>
            <a:off x="349848" y="4820021"/>
            <a:ext cx="1301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ow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80B744-A683-4EF1-93D8-F5CD47EF0932}"/>
              </a:ext>
            </a:extLst>
          </p:cNvPr>
          <p:cNvSpPr txBox="1"/>
          <p:nvPr/>
        </p:nvSpPr>
        <p:spPr>
          <a:xfrm>
            <a:off x="1799260" y="4809592"/>
            <a:ext cx="1114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E198A33-EA4E-4C5A-8B36-F8537E7AA76E}"/>
              </a:ext>
            </a:extLst>
          </p:cNvPr>
          <p:cNvSpPr txBox="1"/>
          <p:nvPr/>
        </p:nvSpPr>
        <p:spPr>
          <a:xfrm>
            <a:off x="3086183" y="4768374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FE1B71-CC7B-4D8A-9A43-EDCEF3ABE5EB}"/>
              </a:ext>
            </a:extLst>
          </p:cNvPr>
          <p:cNvSpPr txBox="1"/>
          <p:nvPr/>
        </p:nvSpPr>
        <p:spPr>
          <a:xfrm>
            <a:off x="4393842" y="4844925"/>
            <a:ext cx="928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52F0FA6-0A65-4DAF-B46F-54B07209F8C5}"/>
              </a:ext>
            </a:extLst>
          </p:cNvPr>
          <p:cNvSpPr txBox="1"/>
          <p:nvPr/>
        </p:nvSpPr>
        <p:spPr>
          <a:xfrm>
            <a:off x="5491181" y="470903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74A32B7-62FA-4D29-95F2-606492B05160}"/>
              </a:ext>
            </a:extLst>
          </p:cNvPr>
          <p:cNvSpPr txBox="1"/>
          <p:nvPr/>
        </p:nvSpPr>
        <p:spPr>
          <a:xfrm>
            <a:off x="6795308" y="4645412"/>
            <a:ext cx="11464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qu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0B8F889-B974-4B45-84B9-7D8A148114EC}"/>
              </a:ext>
            </a:extLst>
          </p:cNvPr>
          <p:cNvSpPr txBox="1"/>
          <p:nvPr/>
        </p:nvSpPr>
        <p:spPr>
          <a:xfrm>
            <a:off x="8254514" y="4744618"/>
            <a:ext cx="16081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ear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CE7A09-14D3-423E-A2AE-58341FBBC0DB}"/>
              </a:ext>
            </a:extLst>
          </p:cNvPr>
          <p:cNvSpPr txBox="1"/>
          <p:nvPr/>
        </p:nvSpPr>
        <p:spPr>
          <a:xfrm>
            <a:off x="10100635" y="4728882"/>
            <a:ext cx="1359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air</a:t>
            </a:r>
          </a:p>
        </p:txBody>
      </p:sp>
    </p:spTree>
    <p:extLst>
      <p:ext uri="{BB962C8B-B14F-4D97-AF65-F5344CB8AC3E}">
        <p14:creationId xmlns:p14="http://schemas.microsoft.com/office/powerpoint/2010/main" val="29667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1150" y="113188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ure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mature cartoon">
            <a:extLst>
              <a:ext uri="{FF2B5EF4-FFF2-40B4-BE49-F238E27FC236}">
                <a16:creationId xmlns:a16="http://schemas.microsoft.com/office/drawing/2014/main" id="{33B27857-CD55-4AFB-A669-5E836399B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194822"/>
            <a:ext cx="2695576" cy="301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ure water">
            <a:extLst>
              <a:ext uri="{FF2B5EF4-FFF2-40B4-BE49-F238E27FC236}">
                <a16:creationId xmlns:a16="http://schemas.microsoft.com/office/drawing/2014/main" id="{A70F4FAA-55C7-4D20-B79F-350C5E077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49" y="1353760"/>
            <a:ext cx="2695576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42EA3C-DB32-43B5-AC94-55877AC61EA9}"/>
              </a:ext>
            </a:extLst>
          </p:cNvPr>
          <p:cNvSpPr txBox="1"/>
          <p:nvPr/>
        </p:nvSpPr>
        <p:spPr>
          <a:xfrm>
            <a:off x="-511175" y="454183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mature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76EE5B-7240-496C-8073-83AA1FAEABF1}"/>
              </a:ext>
            </a:extLst>
          </p:cNvPr>
          <p:cNvSpPr txBox="1"/>
          <p:nvPr/>
        </p:nvSpPr>
        <p:spPr>
          <a:xfrm>
            <a:off x="6461125" y="454183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pure</a:t>
            </a:r>
          </a:p>
        </p:txBody>
      </p:sp>
    </p:spTree>
    <p:extLst>
      <p:ext uri="{BB962C8B-B14F-4D97-AF65-F5344CB8AC3E}">
        <p14:creationId xmlns:p14="http://schemas.microsoft.com/office/powerpoint/2010/main" val="38186375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39928345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sure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474225" y="3314700"/>
            <a:ext cx="149807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C33A78E-6415-4673-97F7-E1C1FA261A1E}"/>
              </a:ext>
            </a:extLst>
          </p:cNvPr>
          <p:cNvSpPr/>
          <p:nvPr/>
        </p:nvSpPr>
        <p:spPr>
          <a:xfrm>
            <a:off x="4874770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5256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pure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4885587" y="348494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A0B726-D6C8-4D5D-A2A5-7D6F0FB898FC}"/>
              </a:ext>
            </a:extLst>
          </p:cNvPr>
          <p:cNvCxnSpPr>
            <a:cxnSpLocks/>
          </p:cNvCxnSpPr>
          <p:nvPr/>
        </p:nvCxnSpPr>
        <p:spPr>
          <a:xfrm>
            <a:off x="5678763" y="3321403"/>
            <a:ext cx="155071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8191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secure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3620335" y="310476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5490950" y="3109150"/>
            <a:ext cx="162422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6C2E0A8F-A995-41BE-A5A1-A947DE97A6C4}"/>
              </a:ext>
            </a:extLst>
          </p:cNvPr>
          <p:cNvSpPr/>
          <p:nvPr/>
        </p:nvSpPr>
        <p:spPr>
          <a:xfrm>
            <a:off x="4229935" y="3149797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DCF7C18-316C-4E0C-8705-FBB11DC78FE3}"/>
              </a:ext>
            </a:extLst>
          </p:cNvPr>
          <p:cNvSpPr/>
          <p:nvPr/>
        </p:nvSpPr>
        <p:spPr>
          <a:xfrm>
            <a:off x="4961249" y="310476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85859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mature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5288654" y="321906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5831991" y="3257169"/>
            <a:ext cx="171181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C34E3E7A-7EB7-4D4F-BE71-37C333E0016A}"/>
              </a:ext>
            </a:extLst>
          </p:cNvPr>
          <p:cNvSpPr/>
          <p:nvPr/>
        </p:nvSpPr>
        <p:spPr>
          <a:xfrm>
            <a:off x="3906085" y="320001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70D74DB6-FF72-4DE2-80CD-AF4DC10D781C}"/>
              </a:ext>
            </a:extLst>
          </p:cNvPr>
          <p:cNvSpPr/>
          <p:nvPr/>
        </p:nvSpPr>
        <p:spPr>
          <a:xfrm>
            <a:off x="4666187" y="320001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2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near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5632174" y="3237225"/>
            <a:ext cx="14312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5069278" y="311795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857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insecure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4304928" y="3189055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6232041" y="3255730"/>
            <a:ext cx="171181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C34E3E7A-7EB7-4D4F-BE71-37C333E0016A}"/>
              </a:ext>
            </a:extLst>
          </p:cNvPr>
          <p:cNvSpPr/>
          <p:nvPr/>
        </p:nvSpPr>
        <p:spPr>
          <a:xfrm>
            <a:off x="3206677" y="3184674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70D74DB6-FF72-4DE2-80CD-AF4DC10D781C}"/>
              </a:ext>
            </a:extLst>
          </p:cNvPr>
          <p:cNvSpPr/>
          <p:nvPr/>
        </p:nvSpPr>
        <p:spPr>
          <a:xfrm>
            <a:off x="3750014" y="321906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CB5CB73F-3CDF-4FF2-8BE0-B27A1C3716EC}"/>
              </a:ext>
            </a:extLst>
          </p:cNvPr>
          <p:cNvSpPr/>
          <p:nvPr/>
        </p:nvSpPr>
        <p:spPr>
          <a:xfrm>
            <a:off x="4930573" y="3197458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B0746330-0FE0-4085-94AC-F8BA3B871D2E}"/>
              </a:ext>
            </a:extLst>
          </p:cNvPr>
          <p:cNvSpPr/>
          <p:nvPr/>
        </p:nvSpPr>
        <p:spPr>
          <a:xfrm>
            <a:off x="5694105" y="3172238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26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sure</a:t>
            </a:r>
          </a:p>
        </p:txBody>
      </p:sp>
    </p:spTree>
    <p:extLst>
      <p:ext uri="{BB962C8B-B14F-4D97-AF65-F5344CB8AC3E}">
        <p14:creationId xmlns:p14="http://schemas.microsoft.com/office/powerpoint/2010/main" val="33702314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pure</a:t>
            </a:r>
          </a:p>
        </p:txBody>
      </p:sp>
    </p:spTree>
    <p:extLst>
      <p:ext uri="{BB962C8B-B14F-4D97-AF65-F5344CB8AC3E}">
        <p14:creationId xmlns:p14="http://schemas.microsoft.com/office/powerpoint/2010/main" val="17721153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secure</a:t>
            </a:r>
          </a:p>
        </p:txBody>
      </p:sp>
    </p:spTree>
    <p:extLst>
      <p:ext uri="{BB962C8B-B14F-4D97-AF65-F5344CB8AC3E}">
        <p14:creationId xmlns:p14="http://schemas.microsoft.com/office/powerpoint/2010/main" val="7374431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mature</a:t>
            </a:r>
          </a:p>
        </p:txBody>
      </p:sp>
    </p:spTree>
    <p:extLst>
      <p:ext uri="{BB962C8B-B14F-4D97-AF65-F5344CB8AC3E}">
        <p14:creationId xmlns:p14="http://schemas.microsoft.com/office/powerpoint/2010/main" val="36731811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insecure</a:t>
            </a:r>
          </a:p>
        </p:txBody>
      </p:sp>
    </p:spTree>
    <p:extLst>
      <p:ext uri="{BB962C8B-B14F-4D97-AF65-F5344CB8AC3E}">
        <p14:creationId xmlns:p14="http://schemas.microsoft.com/office/powerpoint/2010/main" val="194630463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334330393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hair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581319" y="3302770"/>
            <a:ext cx="124355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C33A78E-6415-4673-97F7-E1C1FA261A1E}"/>
              </a:ext>
            </a:extLst>
          </p:cNvPr>
          <p:cNvSpPr/>
          <p:nvPr/>
        </p:nvSpPr>
        <p:spPr>
          <a:xfrm>
            <a:off x="5031932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3514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fair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5199912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A0B726-D6C8-4D5D-A2A5-7D6F0FB898FC}"/>
              </a:ext>
            </a:extLst>
          </p:cNvPr>
          <p:cNvCxnSpPr>
            <a:cxnSpLocks/>
          </p:cNvCxnSpPr>
          <p:nvPr/>
        </p:nvCxnSpPr>
        <p:spPr>
          <a:xfrm>
            <a:off x="5778776" y="3291618"/>
            <a:ext cx="116681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7036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pair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277560" y="33147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962313" y="3090482"/>
            <a:ext cx="126620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30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year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863546" y="3166251"/>
            <a:ext cx="145774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51881F54-DE73-4E6B-A74F-E5F0E70FFEE6}"/>
              </a:ext>
            </a:extLst>
          </p:cNvPr>
          <p:cNvSpPr/>
          <p:nvPr/>
        </p:nvSpPr>
        <p:spPr>
          <a:xfrm>
            <a:off x="4195097" y="34290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6399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hear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895260" y="322066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507067" y="3308837"/>
            <a:ext cx="134304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67681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near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5632174" y="3237225"/>
            <a:ext cx="14312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5069278" y="311795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1456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year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863546" y="3166251"/>
            <a:ext cx="1457741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51881F54-DE73-4E6B-A74F-E5F0E70FFEE6}"/>
              </a:ext>
            </a:extLst>
          </p:cNvPr>
          <p:cNvSpPr/>
          <p:nvPr/>
        </p:nvSpPr>
        <p:spPr>
          <a:xfrm>
            <a:off x="4195097" y="34290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1192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378425683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261645535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little</a:t>
            </a:r>
          </a:p>
        </p:txBody>
      </p:sp>
    </p:spTree>
    <p:extLst>
      <p:ext uri="{BB962C8B-B14F-4D97-AF65-F5344CB8AC3E}">
        <p14:creationId xmlns:p14="http://schemas.microsoft.com/office/powerpoint/2010/main" val="20069913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D738A-400E-4946-8031-936CABE31FBF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into</a:t>
            </a:r>
          </a:p>
        </p:txBody>
      </p:sp>
    </p:spTree>
    <p:extLst>
      <p:ext uri="{BB962C8B-B14F-4D97-AF65-F5344CB8AC3E}">
        <p14:creationId xmlns:p14="http://schemas.microsoft.com/office/powerpoint/2010/main" val="153391322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too</a:t>
            </a:r>
          </a:p>
        </p:txBody>
      </p:sp>
    </p:spTree>
    <p:extLst>
      <p:ext uri="{BB962C8B-B14F-4D97-AF65-F5344CB8AC3E}">
        <p14:creationId xmlns:p14="http://schemas.microsoft.com/office/powerpoint/2010/main" val="257822597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247891403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35165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beard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727727" y="304088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4770783" y="3145419"/>
            <a:ext cx="1510746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72FBE6D7-3105-468A-BCDA-CB01F0A2225D}"/>
              </a:ext>
            </a:extLst>
          </p:cNvPr>
          <p:cNvSpPr/>
          <p:nvPr/>
        </p:nvSpPr>
        <p:spPr>
          <a:xfrm>
            <a:off x="4134026" y="304088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51768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stid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43562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tron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461145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vist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689985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shap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036406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moof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4564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42686" y="1273552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 am sure that I am mature.</a:t>
            </a:r>
          </a:p>
        </p:txBody>
      </p:sp>
    </p:spTree>
    <p:extLst>
      <p:ext uri="{BB962C8B-B14F-4D97-AF65-F5344CB8AC3E}">
        <p14:creationId xmlns:p14="http://schemas.microsoft.com/office/powerpoint/2010/main" val="227332300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D37DA-6BE6-448C-A2F2-B8F71F75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4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Thursday </a:t>
            </a:r>
          </a:p>
        </p:txBody>
      </p:sp>
    </p:spTree>
    <p:extLst>
      <p:ext uri="{BB962C8B-B14F-4D97-AF65-F5344CB8AC3E}">
        <p14:creationId xmlns:p14="http://schemas.microsoft.com/office/powerpoint/2010/main" val="219843970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17588" y="142091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349166" y="1191533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1669347" y="111400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2580766" y="1114007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4242390" y="1190633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5167418" y="114531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6098622" y="1189297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6876331" y="1250857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8150076" y="1373819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10245215" y="1233949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3363986" y="1139349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8955984" y="131793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586155" y="2365907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1645585" y="2339678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2622079" y="2363442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3624814" y="2389626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4549633" y="2308376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5330807" y="2359829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6225385" y="2359828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7688010" y="2411694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9030683" y="2359828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10468028" y="2389625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77311" y="3645647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1810048" y="3560157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3009779" y="3538671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4433884" y="3574342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6243017" y="3568045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7714712" y="3528553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9089128" y="3476174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D505F5-1663-424E-B454-DE80C54E9967}"/>
              </a:ext>
            </a:extLst>
          </p:cNvPr>
          <p:cNvSpPr txBox="1"/>
          <p:nvPr/>
        </p:nvSpPr>
        <p:spPr>
          <a:xfrm>
            <a:off x="10474936" y="3508705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4F20619-3E9F-414C-939A-0B570059E166}"/>
              </a:ext>
            </a:extLst>
          </p:cNvPr>
          <p:cNvSpPr txBox="1"/>
          <p:nvPr/>
        </p:nvSpPr>
        <p:spPr>
          <a:xfrm>
            <a:off x="349848" y="4820021"/>
            <a:ext cx="1301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ow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80B744-A683-4EF1-93D8-F5CD47EF0932}"/>
              </a:ext>
            </a:extLst>
          </p:cNvPr>
          <p:cNvSpPr txBox="1"/>
          <p:nvPr/>
        </p:nvSpPr>
        <p:spPr>
          <a:xfrm>
            <a:off x="1799260" y="4809592"/>
            <a:ext cx="1114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E198A33-EA4E-4C5A-8B36-F8537E7AA76E}"/>
              </a:ext>
            </a:extLst>
          </p:cNvPr>
          <p:cNvSpPr txBox="1"/>
          <p:nvPr/>
        </p:nvSpPr>
        <p:spPr>
          <a:xfrm>
            <a:off x="3086183" y="4768374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FE1B71-CC7B-4D8A-9A43-EDCEF3ABE5EB}"/>
              </a:ext>
            </a:extLst>
          </p:cNvPr>
          <p:cNvSpPr txBox="1"/>
          <p:nvPr/>
        </p:nvSpPr>
        <p:spPr>
          <a:xfrm>
            <a:off x="4393842" y="4844925"/>
            <a:ext cx="928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52F0FA6-0A65-4DAF-B46F-54B07209F8C5}"/>
              </a:ext>
            </a:extLst>
          </p:cNvPr>
          <p:cNvSpPr txBox="1"/>
          <p:nvPr/>
        </p:nvSpPr>
        <p:spPr>
          <a:xfrm>
            <a:off x="5491181" y="470903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74A32B7-62FA-4D29-95F2-606492B05160}"/>
              </a:ext>
            </a:extLst>
          </p:cNvPr>
          <p:cNvSpPr txBox="1"/>
          <p:nvPr/>
        </p:nvSpPr>
        <p:spPr>
          <a:xfrm>
            <a:off x="6795308" y="4645412"/>
            <a:ext cx="11464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qu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0B8F889-B974-4B45-84B9-7D8A148114EC}"/>
              </a:ext>
            </a:extLst>
          </p:cNvPr>
          <p:cNvSpPr txBox="1"/>
          <p:nvPr/>
        </p:nvSpPr>
        <p:spPr>
          <a:xfrm>
            <a:off x="8254514" y="4744618"/>
            <a:ext cx="16081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ear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CE7A09-14D3-423E-A2AE-58341FBBC0DB}"/>
              </a:ext>
            </a:extLst>
          </p:cNvPr>
          <p:cNvSpPr txBox="1"/>
          <p:nvPr/>
        </p:nvSpPr>
        <p:spPr>
          <a:xfrm>
            <a:off x="10100635" y="4728882"/>
            <a:ext cx="1359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876E5E-4974-4421-A069-18E9F3C9B699}"/>
              </a:ext>
            </a:extLst>
          </p:cNvPr>
          <p:cNvSpPr txBox="1"/>
          <p:nvPr/>
        </p:nvSpPr>
        <p:spPr>
          <a:xfrm>
            <a:off x="225095" y="5820769"/>
            <a:ext cx="16161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6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5186017" y="2757556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ear</a:t>
            </a: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 descr="Image result for ear">
            <a:extLst>
              <a:ext uri="{FF2B5EF4-FFF2-40B4-BE49-F238E27FC236}">
                <a16:creationId xmlns:a16="http://schemas.microsoft.com/office/drawing/2014/main" id="{308F7E7C-F4CA-4BDA-9F6E-25C2C5EE5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182198"/>
            <a:ext cx="4225165" cy="281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46383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ear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049078" y="3285797"/>
            <a:ext cx="1524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96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4163</TotalTime>
  <Words>426</Words>
  <Application>Microsoft Office PowerPoint</Application>
  <PresentationFormat>Widescreen</PresentationFormat>
  <Paragraphs>366</Paragraphs>
  <Slides>123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123</vt:i4>
      </vt:variant>
    </vt:vector>
  </HeadingPairs>
  <TitlesOfParts>
    <vt:vector size="130" baseType="lpstr">
      <vt:lpstr>Arial</vt:lpstr>
      <vt:lpstr>Bradley Hand ITC</vt:lpstr>
      <vt:lpstr>Calibri</vt:lpstr>
      <vt:lpstr>Calibri Light</vt:lpstr>
      <vt:lpstr>Comic Sans MS</vt:lpstr>
      <vt:lpstr>Wingdings</vt:lpstr>
      <vt:lpstr>Office Theme</vt:lpstr>
      <vt:lpstr>Monday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Tuesday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Thursday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Friday</vt:lpstr>
      <vt:lpstr>PowerPoint Presentation</vt:lpstr>
      <vt:lpstr>Read the word twice, cover the word and write the word… 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 for this week. Have a lovely weekend !  From Miss Bryant x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Whiteley</dc:creator>
  <cp:lastModifiedBy>Daniella Bryant</cp:lastModifiedBy>
  <cp:revision>39</cp:revision>
  <dcterms:created xsi:type="dcterms:W3CDTF">2019-12-08T11:01:05Z</dcterms:created>
  <dcterms:modified xsi:type="dcterms:W3CDTF">2020-04-07T15:54:23Z</dcterms:modified>
</cp:coreProperties>
</file>