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80" r:id="rId2"/>
    <p:sldId id="590" r:id="rId3"/>
    <p:sldId id="591" r:id="rId4"/>
    <p:sldId id="592" r:id="rId5"/>
    <p:sldId id="593" r:id="rId6"/>
    <p:sldId id="594" r:id="rId7"/>
    <p:sldId id="595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27" r:id="rId17"/>
    <p:sldId id="628" r:id="rId18"/>
    <p:sldId id="629" r:id="rId19"/>
    <p:sldId id="630" r:id="rId20"/>
    <p:sldId id="631" r:id="rId21"/>
    <p:sldId id="609" r:id="rId22"/>
    <p:sldId id="610" r:id="rId23"/>
    <p:sldId id="611" r:id="rId24"/>
    <p:sldId id="612" r:id="rId25"/>
    <p:sldId id="613" r:id="rId26"/>
    <p:sldId id="614" r:id="rId27"/>
    <p:sldId id="615" r:id="rId28"/>
    <p:sldId id="616" r:id="rId29"/>
    <p:sldId id="617" r:id="rId30"/>
    <p:sldId id="618" r:id="rId31"/>
    <p:sldId id="619" r:id="rId32"/>
    <p:sldId id="620" r:id="rId33"/>
    <p:sldId id="621" r:id="rId34"/>
    <p:sldId id="781" r:id="rId35"/>
    <p:sldId id="632" r:id="rId36"/>
    <p:sldId id="633" r:id="rId37"/>
    <p:sldId id="634" r:id="rId38"/>
    <p:sldId id="635" r:id="rId39"/>
    <p:sldId id="636" r:id="rId40"/>
    <p:sldId id="637" r:id="rId41"/>
    <p:sldId id="638" r:id="rId42"/>
    <p:sldId id="639" r:id="rId43"/>
    <p:sldId id="640" r:id="rId44"/>
    <p:sldId id="641" r:id="rId45"/>
    <p:sldId id="642" r:id="rId46"/>
    <p:sldId id="644" r:id="rId47"/>
    <p:sldId id="643" r:id="rId48"/>
    <p:sldId id="645" r:id="rId49"/>
    <p:sldId id="664" r:id="rId50"/>
    <p:sldId id="665" r:id="rId51"/>
    <p:sldId id="666" r:id="rId52"/>
    <p:sldId id="667" r:id="rId53"/>
    <p:sldId id="668" r:id="rId54"/>
    <p:sldId id="651" r:id="rId55"/>
    <p:sldId id="652" r:id="rId56"/>
    <p:sldId id="653" r:id="rId57"/>
    <p:sldId id="654" r:id="rId58"/>
    <p:sldId id="655" r:id="rId59"/>
    <p:sldId id="656" r:id="rId60"/>
    <p:sldId id="657" r:id="rId61"/>
    <p:sldId id="658" r:id="rId62"/>
    <p:sldId id="659" r:id="rId63"/>
    <p:sldId id="660" r:id="rId64"/>
    <p:sldId id="661" r:id="rId65"/>
    <p:sldId id="662" r:id="rId66"/>
    <p:sldId id="663" r:id="rId67"/>
    <p:sldId id="782" r:id="rId68"/>
    <p:sldId id="669" r:id="rId69"/>
    <p:sldId id="670" r:id="rId70"/>
    <p:sldId id="671" r:id="rId71"/>
    <p:sldId id="672" r:id="rId72"/>
    <p:sldId id="673" r:id="rId73"/>
    <p:sldId id="674" r:id="rId74"/>
    <p:sldId id="675" r:id="rId75"/>
    <p:sldId id="676" r:id="rId76"/>
    <p:sldId id="677" r:id="rId77"/>
    <p:sldId id="678" r:id="rId78"/>
    <p:sldId id="679" r:id="rId79"/>
    <p:sldId id="680" r:id="rId80"/>
    <p:sldId id="681" r:id="rId81"/>
    <p:sldId id="682" r:id="rId82"/>
    <p:sldId id="701" r:id="rId83"/>
    <p:sldId id="702" r:id="rId84"/>
    <p:sldId id="703" r:id="rId85"/>
    <p:sldId id="704" r:id="rId86"/>
    <p:sldId id="705" r:id="rId87"/>
    <p:sldId id="688" r:id="rId88"/>
    <p:sldId id="689" r:id="rId89"/>
    <p:sldId id="690" r:id="rId90"/>
    <p:sldId id="691" r:id="rId91"/>
    <p:sldId id="692" r:id="rId92"/>
    <p:sldId id="693" r:id="rId93"/>
    <p:sldId id="694" r:id="rId94"/>
    <p:sldId id="695" r:id="rId95"/>
    <p:sldId id="696" r:id="rId96"/>
    <p:sldId id="697" r:id="rId97"/>
    <p:sldId id="698" r:id="rId98"/>
    <p:sldId id="699" r:id="rId99"/>
    <p:sldId id="700" r:id="rId100"/>
    <p:sldId id="783" r:id="rId101"/>
    <p:sldId id="706" r:id="rId102"/>
    <p:sldId id="707" r:id="rId103"/>
    <p:sldId id="708" r:id="rId104"/>
    <p:sldId id="709" r:id="rId105"/>
    <p:sldId id="710" r:id="rId106"/>
    <p:sldId id="711" r:id="rId107"/>
    <p:sldId id="712" r:id="rId108"/>
    <p:sldId id="713" r:id="rId109"/>
    <p:sldId id="714" r:id="rId110"/>
    <p:sldId id="715" r:id="rId111"/>
    <p:sldId id="716" r:id="rId112"/>
    <p:sldId id="717" r:id="rId113"/>
    <p:sldId id="718" r:id="rId114"/>
    <p:sldId id="719" r:id="rId115"/>
    <p:sldId id="738" r:id="rId116"/>
    <p:sldId id="739" r:id="rId117"/>
    <p:sldId id="740" r:id="rId118"/>
    <p:sldId id="741" r:id="rId119"/>
    <p:sldId id="742" r:id="rId120"/>
    <p:sldId id="725" r:id="rId121"/>
    <p:sldId id="726" r:id="rId122"/>
    <p:sldId id="727" r:id="rId123"/>
    <p:sldId id="728" r:id="rId124"/>
    <p:sldId id="729" r:id="rId125"/>
    <p:sldId id="730" r:id="rId126"/>
    <p:sldId id="731" r:id="rId127"/>
    <p:sldId id="732" r:id="rId128"/>
    <p:sldId id="733" r:id="rId129"/>
    <p:sldId id="734" r:id="rId130"/>
    <p:sldId id="735" r:id="rId131"/>
    <p:sldId id="736" r:id="rId132"/>
    <p:sldId id="737" r:id="rId133"/>
    <p:sldId id="784" r:id="rId134"/>
    <p:sldId id="743" r:id="rId135"/>
    <p:sldId id="744" r:id="rId136"/>
    <p:sldId id="745" r:id="rId137"/>
    <p:sldId id="746" r:id="rId138"/>
    <p:sldId id="747" r:id="rId139"/>
    <p:sldId id="748" r:id="rId140"/>
    <p:sldId id="749" r:id="rId141"/>
    <p:sldId id="750" r:id="rId142"/>
    <p:sldId id="751" r:id="rId143"/>
    <p:sldId id="752" r:id="rId144"/>
    <p:sldId id="753" r:id="rId145"/>
    <p:sldId id="754" r:id="rId146"/>
    <p:sldId id="755" r:id="rId147"/>
    <p:sldId id="756" r:id="rId148"/>
    <p:sldId id="775" r:id="rId149"/>
    <p:sldId id="776" r:id="rId150"/>
    <p:sldId id="777" r:id="rId151"/>
    <p:sldId id="778" r:id="rId152"/>
    <p:sldId id="779" r:id="rId153"/>
    <p:sldId id="762" r:id="rId154"/>
    <p:sldId id="763" r:id="rId155"/>
    <p:sldId id="764" r:id="rId156"/>
    <p:sldId id="765" r:id="rId157"/>
    <p:sldId id="766" r:id="rId158"/>
    <p:sldId id="767" r:id="rId159"/>
    <p:sldId id="768" r:id="rId160"/>
    <p:sldId id="769" r:id="rId161"/>
    <p:sldId id="770" r:id="rId162"/>
    <p:sldId id="771" r:id="rId163"/>
    <p:sldId id="772" r:id="rId164"/>
    <p:sldId id="773" r:id="rId165"/>
    <p:sldId id="774" r:id="rId166"/>
    <p:sldId id="516" r:id="rId1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theme" Target="theme/theme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tableStyles" Target="tableStyle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D415-50C0-4A80-845C-26AA7BD8D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317C8-B674-4CDE-BFE7-3EC050AF6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0B7B4-B9E5-47BC-81F3-6E7B5C7F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3A3E-3CE2-4FB0-A1B3-B69F2CC4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09B0-DFCF-407C-934E-622B4F7F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6445-FC0D-48A2-90AF-D590B80C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CC13F-BA45-4F58-BDFD-2F19A7531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7C83-122A-40AE-BDFC-7D890523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CB15-3DB1-4FF7-AFE2-23338511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776E-3758-4237-A652-16452209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1C496-2C44-4CD7-B405-0C549DF72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A6EDD-2475-421C-A5A8-CBB71C36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D3DA-6A59-436A-963F-E166C879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0B18-C8B4-477E-B777-DFBFBE5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D4EEC-663B-422F-BA49-A8448754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15C6-9E45-477E-9589-2BA8E1B9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43EB-5079-49F8-926E-F185B805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8CC57-4BC9-4594-B304-0A4AAF5C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33F6-97B7-4A8E-B3F8-6D8D16F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4297-6B63-4CEB-AF78-12BA992C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4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8BB9-EEE1-46C6-8AA6-154D58C0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77A0B-6688-4582-B67C-DA946FB9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AD4F-3940-496C-BE31-D8B559F8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9E13-DA29-48B0-A256-99725668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7EED-F096-4B77-8907-D544DB9F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9C4D-424A-474F-9B76-4ADFD3DB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B049-DAC9-4247-B33B-A9953781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8285B-AA45-4BDB-8FFA-C9DD5EAAF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432AB-37AD-4EC7-ADD4-257210F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F95D9-D2C4-4C4F-AF09-6069C8A2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FFD1-625F-4B65-8FB5-481637FF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F96-42D1-4C58-B26B-4380F5E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4BA21-FCC8-4BC7-BE5C-71DC48EC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F3B6-73C7-4DD3-ACE4-E85C69FD6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C5040-B4E5-4D4D-A834-9F0D0E2BB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A761F-A483-481A-B460-8763B3F03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A422A-C0C9-4C5C-B68A-A12BB0FA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075FD-D36E-4D7C-8C64-608AD21D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C9B31-63B8-4E99-90F8-67A0912E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0C3F-809E-4A4E-8521-A9077576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61645-3AB8-4DE7-9F06-3A485A86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1E56B-47A7-453C-83AF-B72998DC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83EBB-5B1B-480B-A3C1-5125503C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3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91974-1B1C-4222-B764-F7EC05C6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9D7C2-0565-413D-B30C-7339CA42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E2785-349E-46AA-95E7-598FFDD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91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BB8-E159-4F3E-9B55-9CA80B7F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FB6A-F01A-4091-ADD0-F0C2257D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59A03-2BF9-4230-B7D4-953CE634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12A37-0512-48BC-80E2-B22869C4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131E-2C4F-44D9-B625-25218508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09723-086B-4C00-A7CD-8114BB59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608B-B8E3-499C-BA03-AEDC890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4DC89-3444-4016-8669-4A0E23E6B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CCD9F-8886-45DF-BC77-DE711A00E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A5B5-CA8E-4764-8DFB-763BAC34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DBC41-2680-49E3-8AAF-180AF79F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3C695-FF80-405A-8AD6-5FE3CBA1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75CB9-BBD4-4729-AD5C-1F9C3497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C9664-1041-4E63-8975-6C2B827E8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CF34-BAD3-40D6-8E2B-5F6022A64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1FDF-651F-4AA5-A940-00D98B06CD8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F8C7-7434-4A01-90DD-7BA9E74A7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4C42-D392-4305-8ABC-BCF962D70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D147-964B-477C-8ADB-E4760C20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8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D36F-4B85-429F-B679-DEE4275CA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Monday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01657-ADC6-4AD4-9E03-1CE72A6B5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hang</a:t>
            </a:r>
          </a:p>
        </p:txBody>
      </p:sp>
    </p:spTree>
    <p:extLst>
      <p:ext uri="{BB962C8B-B14F-4D97-AF65-F5344CB8AC3E}">
        <p14:creationId xmlns:p14="http://schemas.microsoft.com/office/powerpoint/2010/main" val="1330438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Thursday </a:t>
            </a:r>
          </a:p>
        </p:txBody>
      </p:sp>
    </p:spTree>
    <p:extLst>
      <p:ext uri="{BB962C8B-B14F-4D97-AF65-F5344CB8AC3E}">
        <p14:creationId xmlns:p14="http://schemas.microsoft.com/office/powerpoint/2010/main" val="210012101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B2980F-55DD-4201-915B-4A47D4191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25" y="719344"/>
            <a:ext cx="2009775" cy="1981200"/>
          </a:xfrm>
          <a:prstGeom prst="rect">
            <a:avLst/>
          </a:prstGeom>
        </p:spPr>
      </p:pic>
      <p:pic>
        <p:nvPicPr>
          <p:cNvPr id="3074" name="Picture 2" descr="Image result for flight">
            <a:extLst>
              <a:ext uri="{FF2B5EF4-FFF2-40B4-BE49-F238E27FC236}">
                <a16:creationId xmlns:a16="http://schemas.microsoft.com/office/drawing/2014/main" id="{6185CF25-E1A5-48C7-8595-5B49263AF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521" y="719344"/>
            <a:ext cx="23717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07224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2878514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high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950553" y="311664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552660" y="3525773"/>
            <a:ext cx="155050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84549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light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807835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660347" y="322894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009321" y="3461110"/>
            <a:ext cx="173193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07332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8081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right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90857" y="318752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340946" y="3492198"/>
            <a:ext cx="153693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4724722" y="31842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5997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sigh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365016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16555" y="3379942"/>
            <a:ext cx="161676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3075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flight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86498" y="296289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082709" y="31601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075583" y="3388750"/>
            <a:ext cx="147099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D468604-5335-44BD-9C66-0542396A9DED}"/>
              </a:ext>
            </a:extLst>
          </p:cNvPr>
          <p:cNvSpPr/>
          <p:nvPr/>
        </p:nvSpPr>
        <p:spPr>
          <a:xfrm>
            <a:off x="4606169" y="318003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84622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413691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ring</a:t>
            </a:r>
          </a:p>
        </p:txBody>
      </p:sp>
    </p:spTree>
    <p:extLst>
      <p:ext uri="{BB962C8B-B14F-4D97-AF65-F5344CB8AC3E}">
        <p14:creationId xmlns:p14="http://schemas.microsoft.com/office/powerpoint/2010/main" val="200150187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25655575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89018015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sigh</a:t>
            </a:r>
          </a:p>
        </p:txBody>
      </p:sp>
    </p:spTree>
    <p:extLst>
      <p:ext uri="{BB962C8B-B14F-4D97-AF65-F5344CB8AC3E}">
        <p14:creationId xmlns:p14="http://schemas.microsoft.com/office/powerpoint/2010/main" val="3638373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flight</a:t>
            </a:r>
          </a:p>
        </p:txBody>
      </p:sp>
    </p:spTree>
    <p:extLst>
      <p:ext uri="{BB962C8B-B14F-4D97-AF65-F5344CB8AC3E}">
        <p14:creationId xmlns:p14="http://schemas.microsoft.com/office/powerpoint/2010/main" val="9445780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81417498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49666826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feel</a:t>
            </a:r>
          </a:p>
        </p:txBody>
      </p:sp>
    </p:spTree>
    <p:extLst>
      <p:ext uri="{BB962C8B-B14F-4D97-AF65-F5344CB8AC3E}">
        <p14:creationId xmlns:p14="http://schemas.microsoft.com/office/powerpoint/2010/main" val="110460707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feet</a:t>
            </a:r>
          </a:p>
        </p:txBody>
      </p:sp>
    </p:spTree>
    <p:extLst>
      <p:ext uri="{BB962C8B-B14F-4D97-AF65-F5344CB8AC3E}">
        <p14:creationId xmlns:p14="http://schemas.microsoft.com/office/powerpoint/2010/main" val="197726713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seem</a:t>
            </a:r>
          </a:p>
        </p:txBody>
      </p:sp>
    </p:spTree>
    <p:extLst>
      <p:ext uri="{BB962C8B-B14F-4D97-AF65-F5344CB8AC3E}">
        <p14:creationId xmlns:p14="http://schemas.microsoft.com/office/powerpoint/2010/main" val="268541034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meet</a:t>
            </a:r>
          </a:p>
        </p:txBody>
      </p:sp>
    </p:spTree>
    <p:extLst>
      <p:ext uri="{BB962C8B-B14F-4D97-AF65-F5344CB8AC3E}">
        <p14:creationId xmlns:p14="http://schemas.microsoft.com/office/powerpoint/2010/main" val="227133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8203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bang</a:t>
            </a:r>
          </a:p>
        </p:txBody>
      </p:sp>
    </p:spTree>
    <p:extLst>
      <p:ext uri="{BB962C8B-B14F-4D97-AF65-F5344CB8AC3E}">
        <p14:creationId xmlns:p14="http://schemas.microsoft.com/office/powerpoint/2010/main" val="93749552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41066651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75603902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20957307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296798430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92938059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98249462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186847157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blim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70481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crid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42928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950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sling</a:t>
            </a:r>
          </a:p>
        </p:txBody>
      </p:sp>
    </p:spTree>
    <p:extLst>
      <p:ext uri="{BB962C8B-B14F-4D97-AF65-F5344CB8AC3E}">
        <p14:creationId xmlns:p14="http://schemas.microsoft.com/office/powerpoint/2010/main" val="175984382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deez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21797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pex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807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Get the flight up high.</a:t>
            </a:r>
          </a:p>
        </p:txBody>
      </p:sp>
    </p:spTree>
    <p:extLst>
      <p:ext uri="{BB962C8B-B14F-4D97-AF65-F5344CB8AC3E}">
        <p14:creationId xmlns:p14="http://schemas.microsoft.com/office/powerpoint/2010/main" val="241880781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Friday </a:t>
            </a:r>
          </a:p>
        </p:txBody>
      </p:sp>
    </p:spTree>
    <p:extLst>
      <p:ext uri="{BB962C8B-B14F-4D97-AF65-F5344CB8AC3E}">
        <p14:creationId xmlns:p14="http://schemas.microsoft.com/office/powerpoint/2010/main" val="245220821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344E4D-6001-4682-BBBC-CBDF3CB9F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75" y="553692"/>
            <a:ext cx="2295525" cy="1695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3813B7-80CC-4E5D-BF85-427C0A6CC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35" y="725142"/>
            <a:ext cx="2362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3553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82436104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oat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461301" y="316471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141843" y="3279018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09835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load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650695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89243" y="30861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30033" y="3200400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26074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soap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24597" y="314777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79165" y="3184216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33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cling</a:t>
            </a:r>
          </a:p>
        </p:txBody>
      </p:sp>
    </p:spTree>
    <p:extLst>
      <p:ext uri="{BB962C8B-B14F-4D97-AF65-F5344CB8AC3E}">
        <p14:creationId xmlns:p14="http://schemas.microsoft.com/office/powerpoint/2010/main" val="74707503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float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046964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29807" y="2937651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359468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2C5C80B6-0663-41E0-9ED7-BE546F134D7C}"/>
              </a:ext>
            </a:extLst>
          </p:cNvPr>
          <p:cNvSpPr/>
          <p:nvPr/>
        </p:nvSpPr>
        <p:spPr>
          <a:xfrm>
            <a:off x="4575310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7246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coats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096000" y="30458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254985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4744278" y="3143091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D468604-5335-44BD-9C66-0542396A9DED}"/>
              </a:ext>
            </a:extLst>
          </p:cNvPr>
          <p:cNvSpPr/>
          <p:nvPr/>
        </p:nvSpPr>
        <p:spPr>
          <a:xfrm>
            <a:off x="6640895" y="306987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16975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oat</a:t>
            </a:r>
          </a:p>
        </p:txBody>
      </p:sp>
    </p:spTree>
    <p:extLst>
      <p:ext uri="{BB962C8B-B14F-4D97-AF65-F5344CB8AC3E}">
        <p14:creationId xmlns:p14="http://schemas.microsoft.com/office/powerpoint/2010/main" val="176476248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val="210214180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soap</a:t>
            </a:r>
          </a:p>
        </p:txBody>
      </p:sp>
    </p:spTree>
    <p:extLst>
      <p:ext uri="{BB962C8B-B14F-4D97-AF65-F5344CB8AC3E}">
        <p14:creationId xmlns:p14="http://schemas.microsoft.com/office/powerpoint/2010/main" val="10300408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float</a:t>
            </a:r>
          </a:p>
        </p:txBody>
      </p:sp>
    </p:spTree>
    <p:extLst>
      <p:ext uri="{BB962C8B-B14F-4D97-AF65-F5344CB8AC3E}">
        <p14:creationId xmlns:p14="http://schemas.microsoft.com/office/powerpoint/2010/main" val="264404369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coats</a:t>
            </a:r>
          </a:p>
        </p:txBody>
      </p:sp>
    </p:spTree>
    <p:extLst>
      <p:ext uri="{BB962C8B-B14F-4D97-AF65-F5344CB8AC3E}">
        <p14:creationId xmlns:p14="http://schemas.microsoft.com/office/powerpoint/2010/main" val="349869542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8271820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30973380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1104980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04715861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330331770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sigh</a:t>
            </a:r>
          </a:p>
        </p:txBody>
      </p:sp>
    </p:spTree>
    <p:extLst>
      <p:ext uri="{BB962C8B-B14F-4D97-AF65-F5344CB8AC3E}">
        <p14:creationId xmlns:p14="http://schemas.microsoft.com/office/powerpoint/2010/main" val="393651756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flight</a:t>
            </a:r>
          </a:p>
        </p:txBody>
      </p:sp>
    </p:spTree>
    <p:extLst>
      <p:ext uri="{BB962C8B-B14F-4D97-AF65-F5344CB8AC3E}">
        <p14:creationId xmlns:p14="http://schemas.microsoft.com/office/powerpoint/2010/main" val="271076455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412517208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899968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03387012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393280058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61140454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17753674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67778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305400999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frip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50847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gomp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587921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hilk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60235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vai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55905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oax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2481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Look! </a:t>
            </a:r>
            <a:r>
              <a:rPr lang="en-GB" sz="9600">
                <a:solidFill>
                  <a:schemeClr val="bg1"/>
                </a:solidFill>
                <a:latin typeface="Comic Sans MS" panose="030F0702030302020204" pitchFamily="66" charset="0"/>
              </a:rPr>
              <a:t>The soap floats.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1890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The end for this week. Have a lovely weekend ! 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From Miss Bryant x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481871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01303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24496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moth</a:t>
            </a:r>
          </a:p>
        </p:txBody>
      </p:sp>
    </p:spTree>
    <p:extLst>
      <p:ext uri="{BB962C8B-B14F-4D97-AF65-F5344CB8AC3E}">
        <p14:creationId xmlns:p14="http://schemas.microsoft.com/office/powerpoint/2010/main" val="328621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cloth</a:t>
            </a:r>
          </a:p>
        </p:txBody>
      </p:sp>
    </p:spTree>
    <p:extLst>
      <p:ext uri="{BB962C8B-B14F-4D97-AF65-F5344CB8AC3E}">
        <p14:creationId xmlns:p14="http://schemas.microsoft.com/office/powerpoint/2010/main" val="2228222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925051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761017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70569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120658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587050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998741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450430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han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061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jit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280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AC6EAF-1A34-4CCA-AF60-DB01DF819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8" y="845447"/>
            <a:ext cx="2847975" cy="1323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CCE357-A5A2-4FBC-BFEF-3C5E0D771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086" y="578746"/>
            <a:ext cx="1857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6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6723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bith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496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chud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69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cling on to the ring?</a:t>
            </a:r>
          </a:p>
        </p:txBody>
      </p:sp>
    </p:spTree>
    <p:extLst>
      <p:ext uri="{BB962C8B-B14F-4D97-AF65-F5344CB8AC3E}">
        <p14:creationId xmlns:p14="http://schemas.microsoft.com/office/powerpoint/2010/main" val="2050801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1138917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9095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24807-DD6B-41EA-8814-05B31DB2A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79" y="719344"/>
            <a:ext cx="2390775" cy="1571625"/>
          </a:xfrm>
          <a:prstGeom prst="rect">
            <a:avLst/>
          </a:prstGeom>
        </p:spPr>
      </p:pic>
      <p:pic>
        <p:nvPicPr>
          <p:cNvPr id="1026" name="Picture 2" descr="Image result for sail">
            <a:extLst>
              <a:ext uri="{FF2B5EF4-FFF2-40B4-BE49-F238E27FC236}">
                <a16:creationId xmlns:a16="http://schemas.microsoft.com/office/drawing/2014/main" id="{356C5F2A-2BA6-4708-918D-A86560DC9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909" y="738394"/>
            <a:ext cx="20574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710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3819610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aim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28779" y="31812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/>
          <p:nvPr/>
        </p:nvCxnSpPr>
        <p:spPr>
          <a:xfrm>
            <a:off x="5009321" y="3181216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563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rain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41254" y="311464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5037090" y="3132354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/>
          <p:nvPr/>
        </p:nvCxnSpPr>
        <p:spPr>
          <a:xfrm>
            <a:off x="5509749" y="3210593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90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449570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wait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6878825" y="318752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/>
          <p:nvPr/>
        </p:nvCxnSpPr>
        <p:spPr>
          <a:xfrm>
            <a:off x="5725254" y="3240407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175290" y="314446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35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sail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463146" y="297186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5009321" y="3077378"/>
            <a:ext cx="8427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7C02F8B-AF64-4C99-8FF9-43E7D8F94DC1}"/>
              </a:ext>
            </a:extLst>
          </p:cNvPr>
          <p:cNvSpPr/>
          <p:nvPr/>
        </p:nvSpPr>
        <p:spPr>
          <a:xfrm>
            <a:off x="5958114" y="295475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72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455213" y="1646813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main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49182" y="293638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546532" y="309389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261113" y="3066488"/>
            <a:ext cx="83488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515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aim</a:t>
            </a:r>
          </a:p>
        </p:txBody>
      </p:sp>
    </p:spTree>
    <p:extLst>
      <p:ext uri="{BB962C8B-B14F-4D97-AF65-F5344CB8AC3E}">
        <p14:creationId xmlns:p14="http://schemas.microsoft.com/office/powerpoint/2010/main" val="954391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40204769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wait</a:t>
            </a:r>
          </a:p>
        </p:txBody>
      </p:sp>
    </p:spTree>
    <p:extLst>
      <p:ext uri="{BB962C8B-B14F-4D97-AF65-F5344CB8AC3E}">
        <p14:creationId xmlns:p14="http://schemas.microsoft.com/office/powerpoint/2010/main" val="19832720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sail</a:t>
            </a:r>
          </a:p>
        </p:txBody>
      </p:sp>
    </p:spTree>
    <p:extLst>
      <p:ext uri="{BB962C8B-B14F-4D97-AF65-F5344CB8AC3E}">
        <p14:creationId xmlns:p14="http://schemas.microsoft.com/office/powerpoint/2010/main" val="40373378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3413378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3765083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hang</a:t>
            </a:r>
          </a:p>
        </p:txBody>
      </p:sp>
    </p:spTree>
    <p:extLst>
      <p:ext uri="{BB962C8B-B14F-4D97-AF65-F5344CB8AC3E}">
        <p14:creationId xmlns:p14="http://schemas.microsoft.com/office/powerpoint/2010/main" val="207885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hang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4817952" y="31812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545249" y="31812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/>
          <p:nvPr/>
        </p:nvCxnSpPr>
        <p:spPr>
          <a:xfrm>
            <a:off x="6180402" y="3567252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357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ring</a:t>
            </a:r>
          </a:p>
        </p:txBody>
      </p:sp>
    </p:spTree>
    <p:extLst>
      <p:ext uri="{BB962C8B-B14F-4D97-AF65-F5344CB8AC3E}">
        <p14:creationId xmlns:p14="http://schemas.microsoft.com/office/powerpoint/2010/main" val="42714324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8203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bang</a:t>
            </a:r>
          </a:p>
        </p:txBody>
      </p:sp>
    </p:spTree>
    <p:extLst>
      <p:ext uri="{BB962C8B-B14F-4D97-AF65-F5344CB8AC3E}">
        <p14:creationId xmlns:p14="http://schemas.microsoft.com/office/powerpoint/2010/main" val="1881165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sling</a:t>
            </a:r>
          </a:p>
        </p:txBody>
      </p:sp>
    </p:spTree>
    <p:extLst>
      <p:ext uri="{BB962C8B-B14F-4D97-AF65-F5344CB8AC3E}">
        <p14:creationId xmlns:p14="http://schemas.microsoft.com/office/powerpoint/2010/main" val="6050628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cling</a:t>
            </a:r>
          </a:p>
        </p:txBody>
      </p:sp>
    </p:spTree>
    <p:extLst>
      <p:ext uri="{BB962C8B-B14F-4D97-AF65-F5344CB8AC3E}">
        <p14:creationId xmlns:p14="http://schemas.microsoft.com/office/powerpoint/2010/main" val="40731319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4407018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3226234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1533124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427108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6168795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51884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ring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600937" y="311464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5037090" y="3132354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/>
          <p:nvPr/>
        </p:nvCxnSpPr>
        <p:spPr>
          <a:xfrm>
            <a:off x="6013332" y="3542026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8136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6214044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riz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4626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seg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5210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447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chan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7030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shuj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909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put the sail on the main van.</a:t>
            </a:r>
          </a:p>
        </p:txBody>
      </p:sp>
    </p:spTree>
    <p:extLst>
      <p:ext uri="{BB962C8B-B14F-4D97-AF65-F5344CB8AC3E}">
        <p14:creationId xmlns:p14="http://schemas.microsoft.com/office/powerpoint/2010/main" val="28460318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Wednesday </a:t>
            </a:r>
          </a:p>
        </p:txBody>
      </p:sp>
    </p:spTree>
    <p:extLst>
      <p:ext uri="{BB962C8B-B14F-4D97-AF65-F5344CB8AC3E}">
        <p14:creationId xmlns:p14="http://schemas.microsoft.com/office/powerpoint/2010/main" val="483905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7EA4B-7B74-480E-BD1B-8E3214D1F2FC}"/>
              </a:ext>
            </a:extLst>
          </p:cNvPr>
          <p:cNvSpPr txBox="1"/>
          <p:nvPr/>
        </p:nvSpPr>
        <p:spPr>
          <a:xfrm>
            <a:off x="5045190" y="3765749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10210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AB6F0-B62E-40AA-8D56-D6529E109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64" y="719344"/>
            <a:ext cx="1704975" cy="2552700"/>
          </a:xfrm>
          <a:prstGeom prst="rect">
            <a:avLst/>
          </a:prstGeom>
        </p:spPr>
      </p:pic>
      <p:pic>
        <p:nvPicPr>
          <p:cNvPr id="2050" name="Picture 2" descr="Image result for meet">
            <a:extLst>
              <a:ext uri="{FF2B5EF4-FFF2-40B4-BE49-F238E27FC236}">
                <a16:creationId xmlns:a16="http://schemas.microsoft.com/office/drawing/2014/main" id="{F0FB81A5-C0D2-4AF6-80A1-BD45620EC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206" y="1008062"/>
            <a:ext cx="1382759" cy="200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75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bang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5712635" y="311171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/>
          <p:nvPr/>
        </p:nvCxnSpPr>
        <p:spPr>
          <a:xfrm>
            <a:off x="6268593" y="3533230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37405" y="311171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896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506378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083075" y="316471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/>
          <p:nvPr/>
        </p:nvCxnSpPr>
        <p:spPr>
          <a:xfrm>
            <a:off x="5785439" y="3181216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0110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feel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41254" y="311464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912135" y="322894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/>
          <p:nvPr/>
        </p:nvCxnSpPr>
        <p:spPr>
          <a:xfrm>
            <a:off x="5509749" y="3210593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0744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6984841" y="318752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/>
          <p:nvPr/>
        </p:nvCxnSpPr>
        <p:spPr>
          <a:xfrm>
            <a:off x="5566230" y="3240407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4976510" y="321072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205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seem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020459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625007" y="3051951"/>
            <a:ext cx="117944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7C02F8B-AF64-4C99-8FF9-43E7D8F94DC1}"/>
              </a:ext>
            </a:extLst>
          </p:cNvPr>
          <p:cNvSpPr/>
          <p:nvPr/>
        </p:nvSpPr>
        <p:spPr>
          <a:xfrm>
            <a:off x="6249664" y="294160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168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meet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587718" y="296289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493524" y="296137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261113" y="3066488"/>
            <a:ext cx="83488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1436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33891028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feel</a:t>
            </a:r>
          </a:p>
        </p:txBody>
      </p:sp>
    </p:spTree>
    <p:extLst>
      <p:ext uri="{BB962C8B-B14F-4D97-AF65-F5344CB8AC3E}">
        <p14:creationId xmlns:p14="http://schemas.microsoft.com/office/powerpoint/2010/main" val="4236092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feet</a:t>
            </a:r>
          </a:p>
        </p:txBody>
      </p:sp>
    </p:spTree>
    <p:extLst>
      <p:ext uri="{BB962C8B-B14F-4D97-AF65-F5344CB8AC3E}">
        <p14:creationId xmlns:p14="http://schemas.microsoft.com/office/powerpoint/2010/main" val="41866244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seem</a:t>
            </a:r>
          </a:p>
        </p:txBody>
      </p:sp>
    </p:spTree>
    <p:extLst>
      <p:ext uri="{BB962C8B-B14F-4D97-AF65-F5344CB8AC3E}">
        <p14:creationId xmlns:p14="http://schemas.microsoft.com/office/powerpoint/2010/main" val="226319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sling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072746" y="31662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/>
          <p:nvPr/>
        </p:nvCxnSpPr>
        <p:spPr>
          <a:xfrm>
            <a:off x="6331703" y="3463282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112A75A3-A45A-4678-A5A0-431B6DEE2CF8}"/>
              </a:ext>
            </a:extLst>
          </p:cNvPr>
          <p:cNvSpPr/>
          <p:nvPr/>
        </p:nvSpPr>
        <p:spPr>
          <a:xfrm>
            <a:off x="5576328" y="31662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7C02F8B-AF64-4C99-8FF9-43E7D8F94DC1}"/>
              </a:ext>
            </a:extLst>
          </p:cNvPr>
          <p:cNvSpPr/>
          <p:nvPr/>
        </p:nvSpPr>
        <p:spPr>
          <a:xfrm>
            <a:off x="5958114" y="31662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761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meet</a:t>
            </a:r>
          </a:p>
        </p:txBody>
      </p:sp>
    </p:spTree>
    <p:extLst>
      <p:ext uri="{BB962C8B-B14F-4D97-AF65-F5344CB8AC3E}">
        <p14:creationId xmlns:p14="http://schemas.microsoft.com/office/powerpoint/2010/main" val="37141509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9087781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aim</a:t>
            </a:r>
          </a:p>
        </p:txBody>
      </p:sp>
    </p:spTree>
    <p:extLst>
      <p:ext uri="{BB962C8B-B14F-4D97-AF65-F5344CB8AC3E}">
        <p14:creationId xmlns:p14="http://schemas.microsoft.com/office/powerpoint/2010/main" val="37868565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20370303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wait</a:t>
            </a:r>
          </a:p>
        </p:txBody>
      </p:sp>
    </p:spTree>
    <p:extLst>
      <p:ext uri="{BB962C8B-B14F-4D97-AF65-F5344CB8AC3E}">
        <p14:creationId xmlns:p14="http://schemas.microsoft.com/office/powerpoint/2010/main" val="15005188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sail</a:t>
            </a:r>
          </a:p>
        </p:txBody>
      </p:sp>
    </p:spTree>
    <p:extLst>
      <p:ext uri="{BB962C8B-B14F-4D97-AF65-F5344CB8AC3E}">
        <p14:creationId xmlns:p14="http://schemas.microsoft.com/office/powerpoint/2010/main" val="33799877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1921204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337177687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4858285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66206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69346" y="1701209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cling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646812" y="30422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5169384" y="303736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/>
          <p:nvPr/>
        </p:nvCxnSpPr>
        <p:spPr>
          <a:xfrm>
            <a:off x="6349182" y="3342098"/>
            <a:ext cx="10866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7E97CB0-A608-45CC-8CCF-AD56D52D7F5E}"/>
              </a:ext>
            </a:extLst>
          </p:cNvPr>
          <p:cNvSpPr/>
          <p:nvPr/>
        </p:nvSpPr>
        <p:spPr>
          <a:xfrm>
            <a:off x="5983517" y="300844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6522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2057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31959791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9313702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60442147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160286072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vas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74387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wid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582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yip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85755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vai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9606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zoch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687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feel my feet?</a:t>
            </a:r>
          </a:p>
        </p:txBody>
      </p:sp>
    </p:spTree>
    <p:extLst>
      <p:ext uri="{BB962C8B-B14F-4D97-AF65-F5344CB8AC3E}">
        <p14:creationId xmlns:p14="http://schemas.microsoft.com/office/powerpoint/2010/main" val="11306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402</Words>
  <Application>Microsoft Office PowerPoint</Application>
  <PresentationFormat>Widescreen</PresentationFormat>
  <Paragraphs>336</Paragraphs>
  <Slides>166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166</vt:i4>
      </vt:variant>
    </vt:vector>
  </HeadingPairs>
  <TitlesOfParts>
    <vt:vector size="173" baseType="lpstr">
      <vt:lpstr>Arial</vt:lpstr>
      <vt:lpstr>Bradley Hand ITC</vt:lpstr>
      <vt:lpstr>Calibri</vt:lpstr>
      <vt:lpstr>Calibri Light</vt:lpstr>
      <vt:lpstr>Comic Sans MS</vt:lpstr>
      <vt:lpstr>Wingdings</vt:lpstr>
      <vt:lpstr>Office Theme</vt:lpstr>
      <vt:lpstr>Monday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for this week. Have a lovely weekend !  From Miss Bryant x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Daniella Bryant</cp:lastModifiedBy>
  <cp:revision>19</cp:revision>
  <dcterms:created xsi:type="dcterms:W3CDTF">2019-12-08T11:01:05Z</dcterms:created>
  <dcterms:modified xsi:type="dcterms:W3CDTF">2020-04-07T15:28:10Z</dcterms:modified>
</cp:coreProperties>
</file>