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64" r:id="rId2"/>
    <p:sldId id="1778" r:id="rId3"/>
    <p:sldId id="985" r:id="rId4"/>
    <p:sldId id="986" r:id="rId5"/>
    <p:sldId id="1134" r:id="rId6"/>
    <p:sldId id="989" r:id="rId7"/>
    <p:sldId id="1119" r:id="rId8"/>
    <p:sldId id="1125" r:id="rId9"/>
    <p:sldId id="1130" r:id="rId10"/>
    <p:sldId id="1400" r:id="rId11"/>
    <p:sldId id="1401" r:id="rId12"/>
    <p:sldId id="1402" r:id="rId13"/>
    <p:sldId id="1403" r:id="rId14"/>
    <p:sldId id="997" r:id="rId15"/>
    <p:sldId id="1011" r:id="rId16"/>
    <p:sldId id="1012" r:id="rId17"/>
    <p:sldId id="1013" r:id="rId18"/>
    <p:sldId id="1014" r:id="rId19"/>
    <p:sldId id="1015" r:id="rId20"/>
    <p:sldId id="1016" r:id="rId21"/>
    <p:sldId id="1547" r:id="rId22"/>
    <p:sldId id="1779" r:id="rId23"/>
    <p:sldId id="984" r:id="rId24"/>
    <p:sldId id="1756" r:id="rId25"/>
    <p:sldId id="1757" r:id="rId26"/>
    <p:sldId id="1553" r:id="rId27"/>
    <p:sldId id="1554" r:id="rId28"/>
    <p:sldId id="1555" r:id="rId29"/>
    <p:sldId id="1556" r:id="rId30"/>
    <p:sldId id="1780" r:id="rId31"/>
    <p:sldId id="1781" r:id="rId32"/>
    <p:sldId id="1782" r:id="rId33"/>
    <p:sldId id="1783" r:id="rId34"/>
    <p:sldId id="1562" r:id="rId35"/>
    <p:sldId id="1784" r:id="rId36"/>
    <p:sldId id="1785" r:id="rId37"/>
    <p:sldId id="1786" r:id="rId38"/>
    <p:sldId id="1787" r:id="rId39"/>
    <p:sldId id="1568" r:id="rId40"/>
    <p:sldId id="1667" r:id="rId41"/>
    <p:sldId id="1668" r:id="rId42"/>
    <p:sldId id="1669" r:id="rId43"/>
    <p:sldId id="1574" r:id="rId44"/>
    <p:sldId id="1575" r:id="rId45"/>
    <p:sldId id="1576" r:id="rId46"/>
    <p:sldId id="1577" r:id="rId47"/>
    <p:sldId id="1578" r:id="rId48"/>
    <p:sldId id="1579" r:id="rId49"/>
    <p:sldId id="1580" r:id="rId50"/>
    <p:sldId id="1758" r:id="rId51"/>
    <p:sldId id="1788" r:id="rId52"/>
    <p:sldId id="1760" r:id="rId53"/>
    <p:sldId id="1789" r:id="rId54"/>
    <p:sldId id="1020" r:id="rId55"/>
    <p:sldId id="1021" r:id="rId56"/>
    <p:sldId id="1022" r:id="rId57"/>
    <p:sldId id="1023" r:id="rId58"/>
    <p:sldId id="1743" r:id="rId59"/>
    <p:sldId id="1744" r:id="rId60"/>
    <p:sldId id="1790" r:id="rId61"/>
    <p:sldId id="1791" r:id="rId62"/>
    <p:sldId id="1792" r:id="rId63"/>
    <p:sldId id="1793" r:id="rId64"/>
    <p:sldId id="1794" r:id="rId65"/>
    <p:sldId id="1765" r:id="rId66"/>
    <p:sldId id="1795" r:id="rId67"/>
    <p:sldId id="1796" r:id="rId68"/>
    <p:sldId id="1797" r:id="rId69"/>
    <p:sldId id="1798" r:id="rId70"/>
    <p:sldId id="1037" r:id="rId71"/>
    <p:sldId id="1799" r:id="rId72"/>
    <p:sldId id="1800" r:id="rId73"/>
    <p:sldId id="1801" r:id="rId74"/>
    <p:sldId id="1043" r:id="rId75"/>
    <p:sldId id="1044" r:id="rId76"/>
    <p:sldId id="1045" r:id="rId77"/>
    <p:sldId id="1046" r:id="rId78"/>
    <p:sldId id="1047" r:id="rId79"/>
    <p:sldId id="1048" r:id="rId80"/>
    <p:sldId id="1049" r:id="rId81"/>
    <p:sldId id="1549" r:id="rId82"/>
    <p:sldId id="1802" r:id="rId83"/>
    <p:sldId id="1588" r:id="rId84"/>
    <p:sldId id="1803" r:id="rId85"/>
    <p:sldId id="1590" r:id="rId86"/>
    <p:sldId id="1804" r:id="rId87"/>
    <p:sldId id="1805" r:id="rId88"/>
    <p:sldId id="1806" r:id="rId89"/>
    <p:sldId id="1807" r:id="rId90"/>
    <p:sldId id="1808" r:id="rId91"/>
    <p:sldId id="1809" r:id="rId92"/>
    <p:sldId id="1810" r:id="rId93"/>
    <p:sldId id="1811" r:id="rId94"/>
    <p:sldId id="1770" r:id="rId95"/>
    <p:sldId id="1812" r:id="rId96"/>
    <p:sldId id="1813" r:id="rId97"/>
    <p:sldId id="1814" r:id="rId98"/>
    <p:sldId id="1815" r:id="rId99"/>
    <p:sldId id="1816" r:id="rId100"/>
    <p:sldId id="1771" r:id="rId101"/>
    <p:sldId id="1817" r:id="rId102"/>
    <p:sldId id="1818" r:id="rId103"/>
    <p:sldId id="1819" r:id="rId104"/>
    <p:sldId id="1611" r:id="rId105"/>
    <p:sldId id="1612" r:id="rId106"/>
    <p:sldId id="1613" r:id="rId107"/>
    <p:sldId id="1614" r:id="rId108"/>
    <p:sldId id="1615" r:id="rId109"/>
    <p:sldId id="1616" r:id="rId110"/>
    <p:sldId id="1617" r:id="rId111"/>
    <p:sldId id="1586" r:id="rId112"/>
    <p:sldId id="1713" r:id="rId113"/>
    <p:sldId id="1589" r:id="rId114"/>
    <p:sldId id="1716" r:id="rId115"/>
    <p:sldId id="1717" r:id="rId116"/>
    <p:sldId id="1820" r:id="rId117"/>
    <p:sldId id="1821" r:id="rId118"/>
    <p:sldId id="1822" r:id="rId119"/>
    <p:sldId id="1823" r:id="rId120"/>
    <p:sldId id="1727" r:id="rId121"/>
    <p:sldId id="1824" r:id="rId122"/>
    <p:sldId id="1825" r:id="rId123"/>
    <p:sldId id="1826" r:id="rId124"/>
    <p:sldId id="1827" r:id="rId125"/>
    <p:sldId id="1828" r:id="rId126"/>
    <p:sldId id="1829" r:id="rId127"/>
    <p:sldId id="1830" r:id="rId128"/>
    <p:sldId id="1831" r:id="rId129"/>
    <p:sldId id="1832" r:id="rId130"/>
    <p:sldId id="1833" r:id="rId131"/>
    <p:sldId id="1733" r:id="rId132"/>
    <p:sldId id="1551" r:id="rId1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660"/>
  </p:normalViewPr>
  <p:slideViewPr>
    <p:cSldViewPr>
      <p:cViewPr varScale="1">
        <p:scale>
          <a:sx n="72" d="100"/>
          <a:sy n="72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30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62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0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4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2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01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6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4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B0F0"/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DA04-A9FB-4EDC-A7B4-977BB67BD3C5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2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bloom.com/uk/game/list/phonics-games-phase-5" TargetMode="Externa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Monday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36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833213" y="2348880"/>
            <a:ext cx="31902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asked</a:t>
            </a:r>
          </a:p>
        </p:txBody>
      </p:sp>
    </p:spTree>
    <p:extLst>
      <p:ext uri="{BB962C8B-B14F-4D97-AF65-F5344CB8AC3E}">
        <p14:creationId xmlns:p14="http://schemas.microsoft.com/office/powerpoint/2010/main" val="299774360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20486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37498467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915816" y="2204864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342875870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1B50A6-E358-0E45-97E7-641764EC2754}"/>
              </a:ext>
            </a:extLst>
          </p:cNvPr>
          <p:cNvSpPr txBox="1"/>
          <p:nvPr/>
        </p:nvSpPr>
        <p:spPr>
          <a:xfrm>
            <a:off x="3059832" y="2287032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5286656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987824" y="2276872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70121175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248742927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6419" y="2055787"/>
            <a:ext cx="51845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joped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959652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06904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jumelp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631855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rifee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3166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44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zhoo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48819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584" y="2041685"/>
            <a:ext cx="58326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chize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03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36405885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2516" y="1988840"/>
            <a:ext cx="928903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Bradley Hand ITC" panose="03070402050302030203" pitchFamily="66" charset="0"/>
              </a:rPr>
              <a:t>I like to go out and ride my bike. </a:t>
            </a:r>
          </a:p>
          <a:p>
            <a:pPr algn="ctr"/>
            <a:endParaRPr lang="en-GB" sz="96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0747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Friday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937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80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8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857" y="1339214"/>
            <a:ext cx="5960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Re-cap on </a:t>
            </a:r>
            <a:r>
              <a:rPr lang="en-GB" sz="4800" dirty="0" err="1">
                <a:latin typeface="Bradley Hand ITC" panose="03070402050302030203" pitchFamily="66" charset="0"/>
              </a:rPr>
              <a:t>ie</a:t>
            </a:r>
            <a:r>
              <a:rPr lang="en-GB" sz="4800" dirty="0">
                <a:latin typeface="Bradley Hand ITC" panose="03070402050302030203" pitchFamily="66" charset="0"/>
              </a:rPr>
              <a:t>, y and </a:t>
            </a:r>
            <a:r>
              <a:rPr lang="en-GB" sz="4800" dirty="0" err="1">
                <a:latin typeface="Bradley Hand ITC" panose="03070402050302030203" pitchFamily="66" charset="0"/>
              </a:rPr>
              <a:t>i_e</a:t>
            </a:r>
            <a:endParaRPr lang="en-GB" sz="4800" dirty="0">
              <a:latin typeface="Bradley Hand ITC" panose="03070402050302030203" pitchFamily="66" charset="0"/>
            </a:endParaRPr>
          </a:p>
        </p:txBody>
      </p:sp>
      <p:pic>
        <p:nvPicPr>
          <p:cNvPr id="5" name="Picture 4" descr="Cry clipart cried, Cry cried Transparent FREE for download on ...">
            <a:extLst>
              <a:ext uri="{FF2B5EF4-FFF2-40B4-BE49-F238E27FC236}">
                <a16:creationId xmlns:a16="http://schemas.microsoft.com/office/drawing/2014/main" id="{36C3B6CD-7481-4DD1-AA98-0A3591EB6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26837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ky scenario | Shell Global">
            <a:extLst>
              <a:ext uri="{FF2B5EF4-FFF2-40B4-BE49-F238E27FC236}">
                <a16:creationId xmlns:a16="http://schemas.microsoft.com/office/drawing/2014/main" id="{4CB1CD20-5C3D-4CD6-BC89-A3B87725E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28" y="5103287"/>
            <a:ext cx="2808312" cy="157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26 Bike Frame | World Touring Troll Bike | Surly Bikes">
            <a:extLst>
              <a:ext uri="{FF2B5EF4-FFF2-40B4-BE49-F238E27FC236}">
                <a16:creationId xmlns:a16="http://schemas.microsoft.com/office/drawing/2014/main" id="{FA3921C8-4600-4A39-8FD2-65AD35248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518" y="2973829"/>
            <a:ext cx="2992361" cy="199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13470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58937637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cried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B815B9-BA9F-428F-B3A0-3B114E575A33}"/>
              </a:ext>
            </a:extLst>
          </p:cNvPr>
          <p:cNvCxnSpPr>
            <a:cxnSpLocks/>
          </p:cNvCxnSpPr>
          <p:nvPr/>
        </p:nvCxnSpPr>
        <p:spPr>
          <a:xfrm>
            <a:off x="3707904" y="3645024"/>
            <a:ext cx="951588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013A0112-1CFC-4A71-B7D7-1AD9FC1693DC}"/>
              </a:ext>
            </a:extLst>
          </p:cNvPr>
          <p:cNvSpPr/>
          <p:nvPr/>
        </p:nvSpPr>
        <p:spPr>
          <a:xfrm>
            <a:off x="2771800" y="36348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578238-3EF8-4EF0-9D6B-FCA678398D73}"/>
              </a:ext>
            </a:extLst>
          </p:cNvPr>
          <p:cNvSpPr/>
          <p:nvPr/>
        </p:nvSpPr>
        <p:spPr>
          <a:xfrm>
            <a:off x="3239852" y="36450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5005264" y="3519363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30042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tried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3F1C97-99DB-4A6A-841E-736660645BC2}"/>
              </a:ext>
            </a:extLst>
          </p:cNvPr>
          <p:cNvCxnSpPr>
            <a:cxnSpLocks/>
          </p:cNvCxnSpPr>
          <p:nvPr/>
        </p:nvCxnSpPr>
        <p:spPr>
          <a:xfrm>
            <a:off x="3468089" y="3334262"/>
            <a:ext cx="872970" cy="1072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89EAD41-9062-442C-831A-E82FBB221729}"/>
              </a:ext>
            </a:extLst>
          </p:cNvPr>
          <p:cNvSpPr/>
          <p:nvPr/>
        </p:nvSpPr>
        <p:spPr>
          <a:xfrm>
            <a:off x="4694931" y="323697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74C212E-376D-48B3-9D3D-62E3096AB824}"/>
              </a:ext>
            </a:extLst>
          </p:cNvPr>
          <p:cNvSpPr/>
          <p:nvPr/>
        </p:nvSpPr>
        <p:spPr>
          <a:xfrm>
            <a:off x="2414906" y="322625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7C747F9-CBEC-4F75-87AE-C35596C7D9D6}"/>
              </a:ext>
            </a:extLst>
          </p:cNvPr>
          <p:cNvSpPr/>
          <p:nvPr/>
        </p:nvSpPr>
        <p:spPr>
          <a:xfrm>
            <a:off x="2876790" y="323697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57497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451868" y="2261208"/>
            <a:ext cx="15552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pie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0348EF-0312-4D25-9AAF-E4C7A399A782}"/>
              </a:ext>
            </a:extLst>
          </p:cNvPr>
          <p:cNvCxnSpPr>
            <a:cxnSpLocks/>
          </p:cNvCxnSpPr>
          <p:nvPr/>
        </p:nvCxnSpPr>
        <p:spPr>
          <a:xfrm>
            <a:off x="3059832" y="3804348"/>
            <a:ext cx="72008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6292F870-A268-4B78-AE06-0B046188B3AB}"/>
              </a:ext>
            </a:extLst>
          </p:cNvPr>
          <p:cNvSpPr/>
          <p:nvPr/>
        </p:nvSpPr>
        <p:spPr>
          <a:xfrm>
            <a:off x="2627784" y="40050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36284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094113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lied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6D458AA-674B-452C-86C6-319413015E03}"/>
              </a:ext>
            </a:extLst>
          </p:cNvPr>
          <p:cNvSpPr/>
          <p:nvPr/>
        </p:nvSpPr>
        <p:spPr>
          <a:xfrm>
            <a:off x="5004048" y="355392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1D2A89-1A19-45B1-A486-39FA6C95DB39}"/>
              </a:ext>
            </a:extLst>
          </p:cNvPr>
          <p:cNvCxnSpPr>
            <a:cxnSpLocks/>
          </p:cNvCxnSpPr>
          <p:nvPr/>
        </p:nvCxnSpPr>
        <p:spPr>
          <a:xfrm>
            <a:off x="3707904" y="3769945"/>
            <a:ext cx="86409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8AF02EAD-3575-4559-B7CA-C91C4D25C35B}"/>
              </a:ext>
            </a:extLst>
          </p:cNvPr>
          <p:cNvSpPr/>
          <p:nvPr/>
        </p:nvSpPr>
        <p:spPr>
          <a:xfrm>
            <a:off x="3275856" y="360718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532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looked</a:t>
            </a:r>
          </a:p>
        </p:txBody>
      </p:sp>
    </p:spTree>
    <p:extLst>
      <p:ext uri="{BB962C8B-B14F-4D97-AF65-F5344CB8AC3E}">
        <p14:creationId xmlns:p14="http://schemas.microsoft.com/office/powerpoint/2010/main" val="371228124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91344670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478" y="1599744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sky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8AE23AE-96F3-4F2D-AFFD-2CF1E7D5F8FD}"/>
              </a:ext>
            </a:extLst>
          </p:cNvPr>
          <p:cNvSpPr/>
          <p:nvPr/>
        </p:nvSpPr>
        <p:spPr>
          <a:xfrm>
            <a:off x="2915816" y="3126837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CF5320-BA1E-4860-A13E-FAB6A4779864}"/>
              </a:ext>
            </a:extLst>
          </p:cNvPr>
          <p:cNvSpPr/>
          <p:nvPr/>
        </p:nvSpPr>
        <p:spPr>
          <a:xfrm>
            <a:off x="4572000" y="36450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B3520E-10CE-42F7-9F8B-D9800FF39BFB}"/>
              </a:ext>
            </a:extLst>
          </p:cNvPr>
          <p:cNvSpPr/>
          <p:nvPr/>
        </p:nvSpPr>
        <p:spPr>
          <a:xfrm>
            <a:off x="3779912" y="324576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4254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16832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my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775594F-29A6-4018-B0B4-6DCE5DE10D96}"/>
              </a:ext>
            </a:extLst>
          </p:cNvPr>
          <p:cNvSpPr/>
          <p:nvPr/>
        </p:nvSpPr>
        <p:spPr>
          <a:xfrm>
            <a:off x="2915816" y="353193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EE33AFE-515F-4149-B3A8-25270DD7D0B6}"/>
              </a:ext>
            </a:extLst>
          </p:cNvPr>
          <p:cNvSpPr/>
          <p:nvPr/>
        </p:nvSpPr>
        <p:spPr>
          <a:xfrm>
            <a:off x="3995936" y="393305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1969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0583" y="156695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740EE-0CE7-4B47-B488-BA65428691BF}"/>
              </a:ext>
            </a:extLst>
          </p:cNvPr>
          <p:cNvSpPr/>
          <p:nvPr/>
        </p:nvSpPr>
        <p:spPr>
          <a:xfrm>
            <a:off x="3275856" y="3131147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E56529-5493-4A7A-85BE-53A294F622F9}"/>
              </a:ext>
            </a:extLst>
          </p:cNvPr>
          <p:cNvSpPr/>
          <p:nvPr/>
        </p:nvSpPr>
        <p:spPr>
          <a:xfrm>
            <a:off x="4139952" y="353701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18001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276872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reply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74E089-3FA0-4661-849D-B0D27864D1A5}"/>
              </a:ext>
            </a:extLst>
          </p:cNvPr>
          <p:cNvSpPr/>
          <p:nvPr/>
        </p:nvSpPr>
        <p:spPr>
          <a:xfrm>
            <a:off x="4529827" y="383316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6D56C5-52AE-47C0-B331-FF06F7013BAC}"/>
              </a:ext>
            </a:extLst>
          </p:cNvPr>
          <p:cNvSpPr/>
          <p:nvPr/>
        </p:nvSpPr>
        <p:spPr>
          <a:xfrm>
            <a:off x="3818588" y="413892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6C7DE07-2DA7-40FF-94CA-9FB8DEE80D9C}"/>
              </a:ext>
            </a:extLst>
          </p:cNvPr>
          <p:cNvSpPr/>
          <p:nvPr/>
        </p:nvSpPr>
        <p:spPr>
          <a:xfrm>
            <a:off x="3347864" y="384223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4F1022-A136-453B-B4D7-3B669C641491}"/>
              </a:ext>
            </a:extLst>
          </p:cNvPr>
          <p:cNvSpPr/>
          <p:nvPr/>
        </p:nvSpPr>
        <p:spPr>
          <a:xfrm>
            <a:off x="2771800" y="383316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9A6A8F9-5256-4EA3-93FB-6DAF69C65450}"/>
              </a:ext>
            </a:extLst>
          </p:cNvPr>
          <p:cNvSpPr/>
          <p:nvPr/>
        </p:nvSpPr>
        <p:spPr>
          <a:xfrm>
            <a:off x="5225416" y="419907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2627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0272" y="2289596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July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24D0E76-78D5-404F-8F73-51C7EABCD5C5}"/>
              </a:ext>
            </a:extLst>
          </p:cNvPr>
          <p:cNvSpPr/>
          <p:nvPr/>
        </p:nvSpPr>
        <p:spPr>
          <a:xfrm>
            <a:off x="4273539" y="380480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A97D5A5-8C20-44F9-8638-C1E52635E90D}"/>
              </a:ext>
            </a:extLst>
          </p:cNvPr>
          <p:cNvSpPr/>
          <p:nvPr/>
        </p:nvSpPr>
        <p:spPr>
          <a:xfrm>
            <a:off x="5004048" y="433268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00B6C07-E3D1-4B49-A41A-5D88CE6527F7}"/>
              </a:ext>
            </a:extLst>
          </p:cNvPr>
          <p:cNvSpPr/>
          <p:nvPr/>
        </p:nvSpPr>
        <p:spPr>
          <a:xfrm>
            <a:off x="3663517" y="378635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241903D-7509-4EDA-AD57-8D027EEBFA84}"/>
              </a:ext>
            </a:extLst>
          </p:cNvPr>
          <p:cNvSpPr/>
          <p:nvPr/>
        </p:nvSpPr>
        <p:spPr>
          <a:xfrm>
            <a:off x="2852260" y="4116657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4707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61640624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478" y="1599744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bike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8AE23AE-96F3-4F2D-AFFD-2CF1E7D5F8FD}"/>
              </a:ext>
            </a:extLst>
          </p:cNvPr>
          <p:cNvSpPr/>
          <p:nvPr/>
        </p:nvSpPr>
        <p:spPr>
          <a:xfrm>
            <a:off x="2915815" y="3018825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CF5320-BA1E-4860-A13E-FAB6A4779864}"/>
              </a:ext>
            </a:extLst>
          </p:cNvPr>
          <p:cNvSpPr/>
          <p:nvPr/>
        </p:nvSpPr>
        <p:spPr>
          <a:xfrm>
            <a:off x="4139952" y="3018825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8DEC5E05-2D72-4984-B365-423E0473E7EE}"/>
              </a:ext>
            </a:extLst>
          </p:cNvPr>
          <p:cNvSpPr/>
          <p:nvPr/>
        </p:nvSpPr>
        <p:spPr>
          <a:xfrm rot="7897586">
            <a:off x="3318458" y="1498540"/>
            <a:ext cx="1859013" cy="1912272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361923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836" y="1988840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like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775594F-29A6-4018-B0B4-6DCE5DE10D96}"/>
              </a:ext>
            </a:extLst>
          </p:cNvPr>
          <p:cNvSpPr/>
          <p:nvPr/>
        </p:nvSpPr>
        <p:spPr>
          <a:xfrm>
            <a:off x="4373979" y="332098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FC2BD51-B354-4AC2-9EE5-75C99EA5EF3A}"/>
              </a:ext>
            </a:extLst>
          </p:cNvPr>
          <p:cNvSpPr/>
          <p:nvPr/>
        </p:nvSpPr>
        <p:spPr>
          <a:xfrm rot="7897586">
            <a:off x="3561209" y="1753191"/>
            <a:ext cx="1841564" cy="2072277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120602-F750-40BE-91C6-40CA6F67D3C2}"/>
              </a:ext>
            </a:extLst>
          </p:cNvPr>
          <p:cNvSpPr/>
          <p:nvPr/>
        </p:nvSpPr>
        <p:spPr>
          <a:xfrm>
            <a:off x="3203848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93870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ride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740EE-0CE7-4B47-B488-BA65428691BF}"/>
              </a:ext>
            </a:extLst>
          </p:cNvPr>
          <p:cNvSpPr/>
          <p:nvPr/>
        </p:nvSpPr>
        <p:spPr>
          <a:xfrm>
            <a:off x="2771800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E56529-5493-4A7A-85BE-53A294F622F9}"/>
              </a:ext>
            </a:extLst>
          </p:cNvPr>
          <p:cNvSpPr/>
          <p:nvPr/>
        </p:nvSpPr>
        <p:spPr>
          <a:xfrm>
            <a:off x="3836437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8E3CAD17-9BF4-4FE8-99F3-B340A028BA86}"/>
              </a:ext>
            </a:extLst>
          </p:cNvPr>
          <p:cNvSpPr/>
          <p:nvPr/>
        </p:nvSpPr>
        <p:spPr>
          <a:xfrm rot="8020439">
            <a:off x="3052563" y="2009356"/>
            <a:ext cx="1600963" cy="1853320"/>
          </a:xfrm>
          <a:prstGeom prst="arc">
            <a:avLst>
              <a:gd name="adj1" fmla="val 1590253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8615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348880"/>
            <a:ext cx="25218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105836734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bite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740EE-0CE7-4B47-B488-BA65428691BF}"/>
              </a:ext>
            </a:extLst>
          </p:cNvPr>
          <p:cNvSpPr/>
          <p:nvPr/>
        </p:nvSpPr>
        <p:spPr>
          <a:xfrm>
            <a:off x="2771800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E56529-5493-4A7A-85BE-53A294F622F9}"/>
              </a:ext>
            </a:extLst>
          </p:cNvPr>
          <p:cNvSpPr/>
          <p:nvPr/>
        </p:nvSpPr>
        <p:spPr>
          <a:xfrm>
            <a:off x="3836437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8E3CAD17-9BF4-4FE8-99F3-B340A028BA86}"/>
              </a:ext>
            </a:extLst>
          </p:cNvPr>
          <p:cNvSpPr/>
          <p:nvPr/>
        </p:nvSpPr>
        <p:spPr>
          <a:xfrm rot="8020439">
            <a:off x="3052563" y="2009356"/>
            <a:ext cx="1600963" cy="1853320"/>
          </a:xfrm>
          <a:prstGeom prst="arc">
            <a:avLst>
              <a:gd name="adj1" fmla="val 1590253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711033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Play some fun phase 5 games on the phonics bloom website. </a:t>
            </a:r>
            <a:r>
              <a:rPr lang="en-GB" sz="5400" dirty="0">
                <a:latin typeface="Bradley Hand ITC" panose="03070402050302030203" pitchFamily="66" charset="0"/>
                <a:sym typeface="Wingdings" panose="05000000000000000000" pitchFamily="2" charset="2"/>
              </a:rPr>
              <a:t></a:t>
            </a:r>
            <a:endParaRPr lang="en-GB" sz="5400" dirty="0">
              <a:latin typeface="Bradley Hand ITC" panose="03070402050302030203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2BC66-C4D8-40E8-8D8A-CCD0E6BAFBDB}"/>
              </a:ext>
            </a:extLst>
          </p:cNvPr>
          <p:cNvSpPr/>
          <p:nvPr/>
        </p:nvSpPr>
        <p:spPr>
          <a:xfrm>
            <a:off x="2286000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https://www.phonicsbloom.com/uk/game/list/phonics-games-phase-5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64662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That is it for this week, have a lovely weekend! Miss Bryant </a:t>
            </a:r>
            <a:r>
              <a:rPr lang="en-GB" sz="8000" dirty="0">
                <a:latin typeface="Bradley Hand ITC" panose="03070402050302030203" pitchFamily="66" charset="0"/>
                <a:sym typeface="Wingdings" panose="05000000000000000000" pitchFamily="2" charset="2"/>
              </a:rPr>
              <a:t> </a:t>
            </a:r>
            <a:endParaRPr lang="en-GB" sz="8000" dirty="0">
              <a:latin typeface="Bradley Hand ITC" panose="0307040205030203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78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096637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tift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4331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041685"/>
            <a:ext cx="56886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moodel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762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mimb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1803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44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floud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9514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6189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dergy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704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1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3920" y="2504222"/>
            <a:ext cx="65167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My name is Miss </a:t>
            </a:r>
          </a:p>
          <a:p>
            <a:pPr algn="ctr"/>
            <a:r>
              <a:rPr lang="en-GB" sz="5400" dirty="0">
                <a:latin typeface="Bradley Hand ITC" panose="03070402050302030203" pitchFamily="66" charset="0"/>
              </a:rPr>
              <a:t>Bryant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3A6794-7A46-4CDB-ABAE-96674FCC4485}"/>
              </a:ext>
            </a:extLst>
          </p:cNvPr>
          <p:cNvSpPr txBox="1"/>
          <p:nvPr/>
        </p:nvSpPr>
        <p:spPr>
          <a:xfrm>
            <a:off x="0" y="-62304"/>
            <a:ext cx="65167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I looked in the mirror and saw my happy face.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4937AC-4FE4-4B68-AF8A-5428118104CA}"/>
              </a:ext>
            </a:extLst>
          </p:cNvPr>
          <p:cNvSpPr txBox="1"/>
          <p:nvPr/>
        </p:nvSpPr>
        <p:spPr>
          <a:xfrm>
            <a:off x="-145910" y="4280488"/>
            <a:ext cx="65167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I could see lots of people from my window. </a:t>
            </a:r>
          </a:p>
        </p:txBody>
      </p:sp>
    </p:spTree>
    <p:extLst>
      <p:ext uri="{BB962C8B-B14F-4D97-AF65-F5344CB8AC3E}">
        <p14:creationId xmlns:p14="http://schemas.microsoft.com/office/powerpoint/2010/main" val="2115314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Tuesday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817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90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5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6500" y="332656"/>
            <a:ext cx="6991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</a:t>
            </a:r>
            <a:r>
              <a:rPr lang="en-GB" sz="4800" dirty="0" err="1">
                <a:latin typeface="Bradley Hand ITC" panose="03070402050302030203" pitchFamily="66" charset="0"/>
              </a:rPr>
              <a:t>Pronuciations</a:t>
            </a:r>
            <a:r>
              <a:rPr lang="en-GB" sz="4800" dirty="0">
                <a:latin typeface="Bradley Hand ITC" panose="03070402050302030203" pitchFamily="66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D4860F-88ED-4260-BDAC-BD5C0C3FC0AD}"/>
              </a:ext>
            </a:extLst>
          </p:cNvPr>
          <p:cNvSpPr txBox="1"/>
          <p:nvPr/>
        </p:nvSpPr>
        <p:spPr>
          <a:xfrm>
            <a:off x="2346872" y="1520785"/>
            <a:ext cx="445025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500" dirty="0" err="1">
                <a:latin typeface="Bradley Hand ITC" panose="03070402050302030203" pitchFamily="66" charset="0"/>
              </a:rPr>
              <a:t>ie</a:t>
            </a:r>
            <a:r>
              <a:rPr lang="en-GB" sz="11500" dirty="0">
                <a:latin typeface="Bradley Hand ITC" panose="03070402050302030203" pitchFamily="66" charset="0"/>
              </a:rPr>
              <a:t>=</a:t>
            </a:r>
            <a:r>
              <a:rPr lang="en-GB" sz="11500" dirty="0" err="1">
                <a:latin typeface="Bradley Hand ITC" panose="03070402050302030203" pitchFamily="66" charset="0"/>
              </a:rPr>
              <a:t>igh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FC157-F952-4ABC-93D4-7E80641606D8}"/>
              </a:ext>
            </a:extLst>
          </p:cNvPr>
          <p:cNvSpPr txBox="1"/>
          <p:nvPr/>
        </p:nvSpPr>
        <p:spPr>
          <a:xfrm>
            <a:off x="519065" y="4413885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 cried</a:t>
            </a:r>
          </a:p>
        </p:txBody>
      </p:sp>
      <p:sp>
        <p:nvSpPr>
          <p:cNvPr id="3" name="AutoShape 2" descr="Image result for grass">
            <a:extLst>
              <a:ext uri="{FF2B5EF4-FFF2-40B4-BE49-F238E27FC236}">
                <a16:creationId xmlns:a16="http://schemas.microsoft.com/office/drawing/2014/main" id="{4B27E120-CB79-45EA-9870-F27B88A698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grass">
            <a:extLst>
              <a:ext uri="{FF2B5EF4-FFF2-40B4-BE49-F238E27FC236}">
                <a16:creationId xmlns:a16="http://schemas.microsoft.com/office/drawing/2014/main" id="{C6AEDB7B-1280-4C55-B3A8-D9AAA559B7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Cry clipart cried, Cry cried Transparent FREE for download on ...">
            <a:extLst>
              <a:ext uri="{FF2B5EF4-FFF2-40B4-BE49-F238E27FC236}">
                <a16:creationId xmlns:a16="http://schemas.microsoft.com/office/drawing/2014/main" id="{72E2DF01-6E15-45FC-A33D-256634BBE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67" y="3723645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41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436939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cried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B815B9-BA9F-428F-B3A0-3B114E575A33}"/>
              </a:ext>
            </a:extLst>
          </p:cNvPr>
          <p:cNvCxnSpPr>
            <a:cxnSpLocks/>
          </p:cNvCxnSpPr>
          <p:nvPr/>
        </p:nvCxnSpPr>
        <p:spPr>
          <a:xfrm>
            <a:off x="3707904" y="3645024"/>
            <a:ext cx="951588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013A0112-1CFC-4A71-B7D7-1AD9FC1693DC}"/>
              </a:ext>
            </a:extLst>
          </p:cNvPr>
          <p:cNvSpPr/>
          <p:nvPr/>
        </p:nvSpPr>
        <p:spPr>
          <a:xfrm>
            <a:off x="2771800" y="36348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578238-3EF8-4EF0-9D6B-FCA678398D73}"/>
              </a:ext>
            </a:extLst>
          </p:cNvPr>
          <p:cNvSpPr/>
          <p:nvPr/>
        </p:nvSpPr>
        <p:spPr>
          <a:xfrm>
            <a:off x="3239852" y="36450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276E4-B019-43EB-94DB-923FB53CD991}"/>
              </a:ext>
            </a:extLst>
          </p:cNvPr>
          <p:cNvSpPr/>
          <p:nvPr/>
        </p:nvSpPr>
        <p:spPr>
          <a:xfrm>
            <a:off x="5005264" y="3519363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05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tried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3F1C97-99DB-4A6A-841E-736660645BC2}"/>
              </a:ext>
            </a:extLst>
          </p:cNvPr>
          <p:cNvCxnSpPr>
            <a:cxnSpLocks/>
          </p:cNvCxnSpPr>
          <p:nvPr/>
        </p:nvCxnSpPr>
        <p:spPr>
          <a:xfrm>
            <a:off x="3468089" y="3334262"/>
            <a:ext cx="872970" cy="1072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89EAD41-9062-442C-831A-E82FBB221729}"/>
              </a:ext>
            </a:extLst>
          </p:cNvPr>
          <p:cNvSpPr/>
          <p:nvPr/>
        </p:nvSpPr>
        <p:spPr>
          <a:xfrm>
            <a:off x="4694931" y="323697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74C212E-376D-48B3-9D3D-62E3096AB824}"/>
              </a:ext>
            </a:extLst>
          </p:cNvPr>
          <p:cNvSpPr/>
          <p:nvPr/>
        </p:nvSpPr>
        <p:spPr>
          <a:xfrm>
            <a:off x="2414906" y="322625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7C747F9-CBEC-4F75-87AE-C35596C7D9D6}"/>
              </a:ext>
            </a:extLst>
          </p:cNvPr>
          <p:cNvSpPr/>
          <p:nvPr/>
        </p:nvSpPr>
        <p:spPr>
          <a:xfrm>
            <a:off x="2876790" y="323697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54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451868" y="2261208"/>
            <a:ext cx="15552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pie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0348EF-0312-4D25-9AAF-E4C7A399A782}"/>
              </a:ext>
            </a:extLst>
          </p:cNvPr>
          <p:cNvCxnSpPr>
            <a:cxnSpLocks/>
          </p:cNvCxnSpPr>
          <p:nvPr/>
        </p:nvCxnSpPr>
        <p:spPr>
          <a:xfrm>
            <a:off x="3059832" y="3804348"/>
            <a:ext cx="72008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6292F870-A268-4B78-AE06-0B046188B3AB}"/>
              </a:ext>
            </a:extLst>
          </p:cNvPr>
          <p:cNvSpPr/>
          <p:nvPr/>
        </p:nvSpPr>
        <p:spPr>
          <a:xfrm>
            <a:off x="2627784" y="40050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16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094113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lied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6D458AA-674B-452C-86C6-319413015E03}"/>
              </a:ext>
            </a:extLst>
          </p:cNvPr>
          <p:cNvSpPr/>
          <p:nvPr/>
        </p:nvSpPr>
        <p:spPr>
          <a:xfrm>
            <a:off x="5004048" y="355392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1D2A89-1A19-45B1-A486-39FA6C95DB39}"/>
              </a:ext>
            </a:extLst>
          </p:cNvPr>
          <p:cNvCxnSpPr>
            <a:cxnSpLocks/>
          </p:cNvCxnSpPr>
          <p:nvPr/>
        </p:nvCxnSpPr>
        <p:spPr>
          <a:xfrm>
            <a:off x="3707904" y="3769945"/>
            <a:ext cx="86409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8AF02EAD-3575-4559-B7CA-C91C4D25C35B}"/>
              </a:ext>
            </a:extLst>
          </p:cNvPr>
          <p:cNvSpPr/>
          <p:nvPr/>
        </p:nvSpPr>
        <p:spPr>
          <a:xfrm>
            <a:off x="3275856" y="360718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2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5400" y="2165955"/>
            <a:ext cx="559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Phase 5 tricky words</a:t>
            </a:r>
          </a:p>
        </p:txBody>
      </p:sp>
      <p:pic>
        <p:nvPicPr>
          <p:cNvPr id="1026" name="Picture 2" descr="Image result for thinking">
            <a:extLst>
              <a:ext uri="{FF2B5EF4-FFF2-40B4-BE49-F238E27FC236}">
                <a16:creationId xmlns:a16="http://schemas.microsoft.com/office/drawing/2014/main" id="{64DC8212-4355-4722-89BB-565B43126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6" y="321297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355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cried</a:t>
            </a:r>
          </a:p>
        </p:txBody>
      </p:sp>
    </p:spTree>
    <p:extLst>
      <p:ext uri="{BB962C8B-B14F-4D97-AF65-F5344CB8AC3E}">
        <p14:creationId xmlns:p14="http://schemas.microsoft.com/office/powerpoint/2010/main" val="3167737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tried</a:t>
            </a:r>
          </a:p>
        </p:txBody>
      </p:sp>
    </p:spTree>
    <p:extLst>
      <p:ext uri="{BB962C8B-B14F-4D97-AF65-F5344CB8AC3E}">
        <p14:creationId xmlns:p14="http://schemas.microsoft.com/office/powerpoint/2010/main" val="2426822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451868" y="2261208"/>
            <a:ext cx="15552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pie</a:t>
            </a:r>
          </a:p>
        </p:txBody>
      </p:sp>
    </p:spTree>
    <p:extLst>
      <p:ext uri="{BB962C8B-B14F-4D97-AF65-F5344CB8AC3E}">
        <p14:creationId xmlns:p14="http://schemas.microsoft.com/office/powerpoint/2010/main" val="6460919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094113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lied</a:t>
            </a:r>
          </a:p>
        </p:txBody>
      </p:sp>
    </p:spTree>
    <p:extLst>
      <p:ext uri="{BB962C8B-B14F-4D97-AF65-F5344CB8AC3E}">
        <p14:creationId xmlns:p14="http://schemas.microsoft.com/office/powerpoint/2010/main" val="8417198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34782990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13285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daughter</a:t>
            </a:r>
          </a:p>
        </p:txBody>
      </p:sp>
    </p:spTree>
    <p:extLst>
      <p:ext uri="{BB962C8B-B14F-4D97-AF65-F5344CB8AC3E}">
        <p14:creationId xmlns:p14="http://schemas.microsoft.com/office/powerpoint/2010/main" val="32127560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taught</a:t>
            </a:r>
          </a:p>
        </p:txBody>
      </p:sp>
    </p:spTree>
    <p:extLst>
      <p:ext uri="{BB962C8B-B14F-4D97-AF65-F5344CB8AC3E}">
        <p14:creationId xmlns:p14="http://schemas.microsoft.com/office/powerpoint/2010/main" val="13853484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361858" y="2258529"/>
            <a:ext cx="482215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naughty</a:t>
            </a:r>
          </a:p>
        </p:txBody>
      </p:sp>
    </p:spTree>
    <p:extLst>
      <p:ext uri="{BB962C8B-B14F-4D97-AF65-F5344CB8AC3E}">
        <p14:creationId xmlns:p14="http://schemas.microsoft.com/office/powerpoint/2010/main" val="4051872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060848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caught </a:t>
            </a:r>
          </a:p>
        </p:txBody>
      </p:sp>
    </p:spTree>
    <p:extLst>
      <p:ext uri="{BB962C8B-B14F-4D97-AF65-F5344CB8AC3E}">
        <p14:creationId xmlns:p14="http://schemas.microsoft.com/office/powerpoint/2010/main" val="28165524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51331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40161944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915816" y="2204864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12593627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1B50A6-E358-0E45-97E7-641764EC2754}"/>
              </a:ext>
            </a:extLst>
          </p:cNvPr>
          <p:cNvSpPr txBox="1"/>
          <p:nvPr/>
        </p:nvSpPr>
        <p:spPr>
          <a:xfrm>
            <a:off x="3059832" y="2287032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40354389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987824" y="2276872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5451620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6216285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059218"/>
            <a:ext cx="51845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tickolp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8821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zoops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43258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06904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ode</a:t>
            </a: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4516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44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goops</a:t>
            </a: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319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584" y="2041685"/>
            <a:ext cx="58326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pwerdy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5887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2516" y="1556792"/>
            <a:ext cx="92890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Bradley Hand ITC" panose="03070402050302030203" pitchFamily="66" charset="0"/>
              </a:rPr>
              <a:t>I cried after I tried to lie.</a:t>
            </a:r>
            <a:endParaRPr lang="en-GB" sz="96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3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912204" y="2644170"/>
            <a:ext cx="13195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oh</a:t>
            </a:r>
          </a:p>
        </p:txBody>
      </p:sp>
    </p:spTree>
    <p:extLst>
      <p:ext uri="{BB962C8B-B14F-4D97-AF65-F5344CB8AC3E}">
        <p14:creationId xmlns:p14="http://schemas.microsoft.com/office/powerpoint/2010/main" val="3777114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Wednesday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7749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98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3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6500" y="332656"/>
            <a:ext cx="6991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</a:t>
            </a:r>
            <a:r>
              <a:rPr lang="en-GB" sz="4800" dirty="0" err="1">
                <a:latin typeface="Bradley Hand ITC" panose="03070402050302030203" pitchFamily="66" charset="0"/>
              </a:rPr>
              <a:t>Pronuciations</a:t>
            </a:r>
            <a:r>
              <a:rPr lang="en-GB" sz="4800" dirty="0">
                <a:latin typeface="Bradley Hand ITC" panose="03070402050302030203" pitchFamily="66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D4860F-88ED-4260-BDAC-BD5C0C3FC0AD}"/>
              </a:ext>
            </a:extLst>
          </p:cNvPr>
          <p:cNvSpPr txBox="1"/>
          <p:nvPr/>
        </p:nvSpPr>
        <p:spPr>
          <a:xfrm>
            <a:off x="2365306" y="1520785"/>
            <a:ext cx="441338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500" dirty="0">
                <a:latin typeface="Bradley Hand ITC" panose="03070402050302030203" pitchFamily="66" charset="0"/>
              </a:rPr>
              <a:t>y=</a:t>
            </a:r>
            <a:r>
              <a:rPr lang="en-GB" sz="11500" dirty="0" err="1">
                <a:latin typeface="Bradley Hand ITC" panose="03070402050302030203" pitchFamily="66" charset="0"/>
              </a:rPr>
              <a:t>igh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FC157-F952-4ABC-93D4-7E80641606D8}"/>
              </a:ext>
            </a:extLst>
          </p:cNvPr>
          <p:cNvSpPr txBox="1"/>
          <p:nvPr/>
        </p:nvSpPr>
        <p:spPr>
          <a:xfrm>
            <a:off x="519065" y="4413885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 sky</a:t>
            </a:r>
          </a:p>
        </p:txBody>
      </p:sp>
      <p:sp>
        <p:nvSpPr>
          <p:cNvPr id="3" name="AutoShape 2" descr="Image result for grass">
            <a:extLst>
              <a:ext uri="{FF2B5EF4-FFF2-40B4-BE49-F238E27FC236}">
                <a16:creationId xmlns:a16="http://schemas.microsoft.com/office/drawing/2014/main" id="{4B27E120-CB79-45EA-9870-F27B88A698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grass">
            <a:extLst>
              <a:ext uri="{FF2B5EF4-FFF2-40B4-BE49-F238E27FC236}">
                <a16:creationId xmlns:a16="http://schemas.microsoft.com/office/drawing/2014/main" id="{C6AEDB7B-1280-4C55-B3A8-D9AAA559B7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Sky scenario | Shell Global">
            <a:extLst>
              <a:ext uri="{FF2B5EF4-FFF2-40B4-BE49-F238E27FC236}">
                <a16:creationId xmlns:a16="http://schemas.microsoft.com/office/drawing/2014/main" id="{63F9219A-FBFC-4FCC-BB7B-BABB996C5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773575"/>
            <a:ext cx="3495516" cy="195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8011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2201825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478" y="1599744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sky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8AE23AE-96F3-4F2D-AFFD-2CF1E7D5F8FD}"/>
              </a:ext>
            </a:extLst>
          </p:cNvPr>
          <p:cNvSpPr/>
          <p:nvPr/>
        </p:nvSpPr>
        <p:spPr>
          <a:xfrm>
            <a:off x="2915816" y="3126837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CF5320-BA1E-4860-A13E-FAB6A4779864}"/>
              </a:ext>
            </a:extLst>
          </p:cNvPr>
          <p:cNvSpPr/>
          <p:nvPr/>
        </p:nvSpPr>
        <p:spPr>
          <a:xfrm>
            <a:off x="4572000" y="364502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B3520E-10CE-42F7-9F8B-D9800FF39BFB}"/>
              </a:ext>
            </a:extLst>
          </p:cNvPr>
          <p:cNvSpPr/>
          <p:nvPr/>
        </p:nvSpPr>
        <p:spPr>
          <a:xfrm>
            <a:off x="3779912" y="324576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521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16832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my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775594F-29A6-4018-B0B4-6DCE5DE10D96}"/>
              </a:ext>
            </a:extLst>
          </p:cNvPr>
          <p:cNvSpPr/>
          <p:nvPr/>
        </p:nvSpPr>
        <p:spPr>
          <a:xfrm>
            <a:off x="2915816" y="353193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EE33AFE-515F-4149-B3A8-25270DD7D0B6}"/>
              </a:ext>
            </a:extLst>
          </p:cNvPr>
          <p:cNvSpPr/>
          <p:nvPr/>
        </p:nvSpPr>
        <p:spPr>
          <a:xfrm>
            <a:off x="3995936" y="393305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281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0583" y="156695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740EE-0CE7-4B47-B488-BA65428691BF}"/>
              </a:ext>
            </a:extLst>
          </p:cNvPr>
          <p:cNvSpPr/>
          <p:nvPr/>
        </p:nvSpPr>
        <p:spPr>
          <a:xfrm>
            <a:off x="3275856" y="3131147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E56529-5493-4A7A-85BE-53A294F622F9}"/>
              </a:ext>
            </a:extLst>
          </p:cNvPr>
          <p:cNvSpPr/>
          <p:nvPr/>
        </p:nvSpPr>
        <p:spPr>
          <a:xfrm>
            <a:off x="4139952" y="353701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657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276872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reply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74E089-3FA0-4661-849D-B0D27864D1A5}"/>
              </a:ext>
            </a:extLst>
          </p:cNvPr>
          <p:cNvSpPr/>
          <p:nvPr/>
        </p:nvSpPr>
        <p:spPr>
          <a:xfrm>
            <a:off x="4529827" y="383316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6D56C5-52AE-47C0-B331-FF06F7013BAC}"/>
              </a:ext>
            </a:extLst>
          </p:cNvPr>
          <p:cNvSpPr/>
          <p:nvPr/>
        </p:nvSpPr>
        <p:spPr>
          <a:xfrm>
            <a:off x="3818588" y="413892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6C7DE07-2DA7-40FF-94CA-9FB8DEE80D9C}"/>
              </a:ext>
            </a:extLst>
          </p:cNvPr>
          <p:cNvSpPr/>
          <p:nvPr/>
        </p:nvSpPr>
        <p:spPr>
          <a:xfrm>
            <a:off x="3347864" y="384223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4F1022-A136-453B-B4D7-3B669C641491}"/>
              </a:ext>
            </a:extLst>
          </p:cNvPr>
          <p:cNvSpPr/>
          <p:nvPr/>
        </p:nvSpPr>
        <p:spPr>
          <a:xfrm>
            <a:off x="2771800" y="383316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9A6A8F9-5256-4EA3-93FB-6DAF69C65450}"/>
              </a:ext>
            </a:extLst>
          </p:cNvPr>
          <p:cNvSpPr/>
          <p:nvPr/>
        </p:nvSpPr>
        <p:spPr>
          <a:xfrm>
            <a:off x="5225416" y="419907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679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0272" y="2289596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July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24D0E76-78D5-404F-8F73-51C7EABCD5C5}"/>
              </a:ext>
            </a:extLst>
          </p:cNvPr>
          <p:cNvSpPr/>
          <p:nvPr/>
        </p:nvSpPr>
        <p:spPr>
          <a:xfrm>
            <a:off x="4273539" y="380480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A97D5A5-8C20-44F9-8638-C1E52635E90D}"/>
              </a:ext>
            </a:extLst>
          </p:cNvPr>
          <p:cNvSpPr/>
          <p:nvPr/>
        </p:nvSpPr>
        <p:spPr>
          <a:xfrm>
            <a:off x="5004048" y="433268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00B6C07-E3D1-4B49-A41A-5D88CE6527F7}"/>
              </a:ext>
            </a:extLst>
          </p:cNvPr>
          <p:cNvSpPr/>
          <p:nvPr/>
        </p:nvSpPr>
        <p:spPr>
          <a:xfrm>
            <a:off x="3663517" y="378635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241903D-7509-4EDA-AD57-8D027EEBFA84}"/>
              </a:ext>
            </a:extLst>
          </p:cNvPr>
          <p:cNvSpPr/>
          <p:nvPr/>
        </p:nvSpPr>
        <p:spPr>
          <a:xfrm>
            <a:off x="2852260" y="4116657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3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Mrs</a:t>
            </a:r>
          </a:p>
        </p:txBody>
      </p:sp>
    </p:spTree>
    <p:extLst>
      <p:ext uri="{BB962C8B-B14F-4D97-AF65-F5344CB8AC3E}">
        <p14:creationId xmlns:p14="http://schemas.microsoft.com/office/powerpoint/2010/main" val="12215004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478" y="1599744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sky </a:t>
            </a:r>
          </a:p>
        </p:txBody>
      </p:sp>
    </p:spTree>
    <p:extLst>
      <p:ext uri="{BB962C8B-B14F-4D97-AF65-F5344CB8AC3E}">
        <p14:creationId xmlns:p14="http://schemas.microsoft.com/office/powerpoint/2010/main" val="19542895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16832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my </a:t>
            </a:r>
          </a:p>
        </p:txBody>
      </p:sp>
    </p:spTree>
    <p:extLst>
      <p:ext uri="{BB962C8B-B14F-4D97-AF65-F5344CB8AC3E}">
        <p14:creationId xmlns:p14="http://schemas.microsoft.com/office/powerpoint/2010/main" val="1647499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0583" y="156695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8262547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276872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reply </a:t>
            </a:r>
          </a:p>
        </p:txBody>
      </p:sp>
    </p:spTree>
    <p:extLst>
      <p:ext uri="{BB962C8B-B14F-4D97-AF65-F5344CB8AC3E}">
        <p14:creationId xmlns:p14="http://schemas.microsoft.com/office/powerpoint/2010/main" val="35733853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0272" y="2289596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July </a:t>
            </a:r>
          </a:p>
        </p:txBody>
      </p:sp>
    </p:spTree>
    <p:extLst>
      <p:ext uri="{BB962C8B-B14F-4D97-AF65-F5344CB8AC3E}">
        <p14:creationId xmlns:p14="http://schemas.microsoft.com/office/powerpoint/2010/main" val="20664096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40544682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cried</a:t>
            </a:r>
          </a:p>
        </p:txBody>
      </p:sp>
    </p:spTree>
    <p:extLst>
      <p:ext uri="{BB962C8B-B14F-4D97-AF65-F5344CB8AC3E}">
        <p14:creationId xmlns:p14="http://schemas.microsoft.com/office/powerpoint/2010/main" val="33880435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tried</a:t>
            </a:r>
          </a:p>
        </p:txBody>
      </p:sp>
    </p:spTree>
    <p:extLst>
      <p:ext uri="{BB962C8B-B14F-4D97-AF65-F5344CB8AC3E}">
        <p14:creationId xmlns:p14="http://schemas.microsoft.com/office/powerpoint/2010/main" val="12475201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451868" y="2261208"/>
            <a:ext cx="15552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pie</a:t>
            </a:r>
          </a:p>
        </p:txBody>
      </p:sp>
    </p:spTree>
    <p:extLst>
      <p:ext uri="{BB962C8B-B14F-4D97-AF65-F5344CB8AC3E}">
        <p14:creationId xmlns:p14="http://schemas.microsoft.com/office/powerpoint/2010/main" val="31605629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094113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lied</a:t>
            </a:r>
          </a:p>
        </p:txBody>
      </p:sp>
    </p:spTree>
    <p:extLst>
      <p:ext uri="{BB962C8B-B14F-4D97-AF65-F5344CB8AC3E}">
        <p14:creationId xmlns:p14="http://schemas.microsoft.com/office/powerpoint/2010/main" val="320061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220486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12519700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49797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8871235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915816" y="2204864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1267190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1B50A6-E358-0E45-97E7-641764EC2754}"/>
              </a:ext>
            </a:extLst>
          </p:cNvPr>
          <p:cNvSpPr txBox="1"/>
          <p:nvPr/>
        </p:nvSpPr>
        <p:spPr>
          <a:xfrm>
            <a:off x="3059832" y="2287032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140610187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987824" y="2276872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6879385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9401264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mords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627396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kipes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69543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059218"/>
            <a:ext cx="51845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hunded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986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floop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77796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6189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zeaps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57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098680" y="2644170"/>
            <a:ext cx="29466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266929819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68" y="1412776"/>
            <a:ext cx="92890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Bradley Hand ITC" panose="03070402050302030203" pitchFamily="66" charset="0"/>
              </a:rPr>
              <a:t>My birthday is at the end of July.</a:t>
            </a:r>
          </a:p>
        </p:txBody>
      </p:sp>
    </p:spTree>
    <p:extLst>
      <p:ext uri="{BB962C8B-B14F-4D97-AF65-F5344CB8AC3E}">
        <p14:creationId xmlns:p14="http://schemas.microsoft.com/office/powerpoint/2010/main" val="333620770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Thursday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132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5954496" y="4858183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4852979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AAFA2C-A4B4-43C1-AE31-92044A68BD69}"/>
              </a:ext>
            </a:extLst>
          </p:cNvPr>
          <p:cNvSpPr txBox="1"/>
          <p:nvPr/>
        </p:nvSpPr>
        <p:spPr>
          <a:xfrm>
            <a:off x="4343744" y="590797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eer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E8BF8A-1CEC-45D0-B939-D3E4150EC8AC}"/>
              </a:ext>
            </a:extLst>
          </p:cNvPr>
          <p:cNvSpPr txBox="1"/>
          <p:nvPr/>
        </p:nvSpPr>
        <p:spPr>
          <a:xfrm>
            <a:off x="5582500" y="5863859"/>
            <a:ext cx="143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our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9FC0271-1882-4CED-B47A-E30E2011F63B}"/>
              </a:ext>
            </a:extLst>
          </p:cNvPr>
          <p:cNvSpPr txBox="1"/>
          <p:nvPr/>
        </p:nvSpPr>
        <p:spPr>
          <a:xfrm>
            <a:off x="7127962" y="5765973"/>
            <a:ext cx="2177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augh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69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6500" y="332656"/>
            <a:ext cx="6991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</a:t>
            </a:r>
            <a:r>
              <a:rPr lang="en-GB" sz="4800" dirty="0" err="1">
                <a:latin typeface="Bradley Hand ITC" panose="03070402050302030203" pitchFamily="66" charset="0"/>
              </a:rPr>
              <a:t>Pronuciations</a:t>
            </a:r>
            <a:r>
              <a:rPr lang="en-GB" sz="4800" dirty="0">
                <a:latin typeface="Bradley Hand ITC" panose="03070402050302030203" pitchFamily="66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D4860F-88ED-4260-BDAC-BD5C0C3FC0AD}"/>
              </a:ext>
            </a:extLst>
          </p:cNvPr>
          <p:cNvSpPr txBox="1"/>
          <p:nvPr/>
        </p:nvSpPr>
        <p:spPr>
          <a:xfrm>
            <a:off x="2095202" y="1520785"/>
            <a:ext cx="495360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500" dirty="0" err="1">
                <a:latin typeface="Bradley Hand ITC" panose="03070402050302030203" pitchFamily="66" charset="0"/>
              </a:rPr>
              <a:t>i</a:t>
            </a:r>
            <a:r>
              <a:rPr lang="en-GB" sz="11500" dirty="0">
                <a:latin typeface="Bradley Hand ITC" panose="03070402050302030203" pitchFamily="66" charset="0"/>
              </a:rPr>
              <a:t>-e=</a:t>
            </a:r>
            <a:r>
              <a:rPr lang="en-GB" sz="11500" dirty="0" err="1">
                <a:latin typeface="Bradley Hand ITC" panose="03070402050302030203" pitchFamily="66" charset="0"/>
              </a:rPr>
              <a:t>igh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FC157-F952-4ABC-93D4-7E80641606D8}"/>
              </a:ext>
            </a:extLst>
          </p:cNvPr>
          <p:cNvSpPr txBox="1"/>
          <p:nvPr/>
        </p:nvSpPr>
        <p:spPr>
          <a:xfrm>
            <a:off x="519065" y="4413885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 bike</a:t>
            </a:r>
          </a:p>
        </p:txBody>
      </p:sp>
      <p:sp>
        <p:nvSpPr>
          <p:cNvPr id="3" name="AutoShape 2" descr="Image result for grass">
            <a:extLst>
              <a:ext uri="{FF2B5EF4-FFF2-40B4-BE49-F238E27FC236}">
                <a16:creationId xmlns:a16="http://schemas.microsoft.com/office/drawing/2014/main" id="{4B27E120-CB79-45EA-9870-F27B88A698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grass">
            <a:extLst>
              <a:ext uri="{FF2B5EF4-FFF2-40B4-BE49-F238E27FC236}">
                <a16:creationId xmlns:a16="http://schemas.microsoft.com/office/drawing/2014/main" id="{C6AEDB7B-1280-4C55-B3A8-D9AAA559B7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26 Bike Frame | World Touring Troll Bike | Surly Bikes">
            <a:extLst>
              <a:ext uri="{FF2B5EF4-FFF2-40B4-BE49-F238E27FC236}">
                <a16:creationId xmlns:a16="http://schemas.microsoft.com/office/drawing/2014/main" id="{5AB8E575-832B-4550-AC98-F9647892C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27567"/>
            <a:ext cx="3456384" cy="23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90433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86013416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478" y="1599744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bike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8AE23AE-96F3-4F2D-AFFD-2CF1E7D5F8FD}"/>
              </a:ext>
            </a:extLst>
          </p:cNvPr>
          <p:cNvSpPr/>
          <p:nvPr/>
        </p:nvSpPr>
        <p:spPr>
          <a:xfrm>
            <a:off x="2915815" y="3018825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CF5320-BA1E-4860-A13E-FAB6A4779864}"/>
              </a:ext>
            </a:extLst>
          </p:cNvPr>
          <p:cNvSpPr/>
          <p:nvPr/>
        </p:nvSpPr>
        <p:spPr>
          <a:xfrm>
            <a:off x="4139952" y="3018825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8DEC5E05-2D72-4984-B365-423E0473E7EE}"/>
              </a:ext>
            </a:extLst>
          </p:cNvPr>
          <p:cNvSpPr/>
          <p:nvPr/>
        </p:nvSpPr>
        <p:spPr>
          <a:xfrm rot="7897586">
            <a:off x="3318458" y="1498540"/>
            <a:ext cx="1859013" cy="1912272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786030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836" y="1988840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like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775594F-29A6-4018-B0B4-6DCE5DE10D96}"/>
              </a:ext>
            </a:extLst>
          </p:cNvPr>
          <p:cNvSpPr/>
          <p:nvPr/>
        </p:nvSpPr>
        <p:spPr>
          <a:xfrm>
            <a:off x="4373979" y="332098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FC2BD51-B354-4AC2-9EE5-75C99EA5EF3A}"/>
              </a:ext>
            </a:extLst>
          </p:cNvPr>
          <p:cNvSpPr/>
          <p:nvPr/>
        </p:nvSpPr>
        <p:spPr>
          <a:xfrm rot="7897586">
            <a:off x="3561209" y="1753191"/>
            <a:ext cx="1841564" cy="2072277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120602-F750-40BE-91C6-40CA6F67D3C2}"/>
              </a:ext>
            </a:extLst>
          </p:cNvPr>
          <p:cNvSpPr/>
          <p:nvPr/>
        </p:nvSpPr>
        <p:spPr>
          <a:xfrm>
            <a:off x="3203848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7067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ride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740EE-0CE7-4B47-B488-BA65428691BF}"/>
              </a:ext>
            </a:extLst>
          </p:cNvPr>
          <p:cNvSpPr/>
          <p:nvPr/>
        </p:nvSpPr>
        <p:spPr>
          <a:xfrm>
            <a:off x="2771800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E56529-5493-4A7A-85BE-53A294F622F9}"/>
              </a:ext>
            </a:extLst>
          </p:cNvPr>
          <p:cNvSpPr/>
          <p:nvPr/>
        </p:nvSpPr>
        <p:spPr>
          <a:xfrm>
            <a:off x="3836437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8E3CAD17-9BF4-4FE8-99F3-B340A028BA86}"/>
              </a:ext>
            </a:extLst>
          </p:cNvPr>
          <p:cNvSpPr/>
          <p:nvPr/>
        </p:nvSpPr>
        <p:spPr>
          <a:xfrm rot="8020439">
            <a:off x="3052563" y="2009356"/>
            <a:ext cx="1600963" cy="1853320"/>
          </a:xfrm>
          <a:prstGeom prst="arc">
            <a:avLst>
              <a:gd name="adj1" fmla="val 1590253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2269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bite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740EE-0CE7-4B47-B488-BA65428691BF}"/>
              </a:ext>
            </a:extLst>
          </p:cNvPr>
          <p:cNvSpPr/>
          <p:nvPr/>
        </p:nvSpPr>
        <p:spPr>
          <a:xfrm>
            <a:off x="2771800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E56529-5493-4A7A-85BE-53A294F622F9}"/>
              </a:ext>
            </a:extLst>
          </p:cNvPr>
          <p:cNvSpPr/>
          <p:nvPr/>
        </p:nvSpPr>
        <p:spPr>
          <a:xfrm>
            <a:off x="3836437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8E3CAD17-9BF4-4FE8-99F3-B340A028BA86}"/>
              </a:ext>
            </a:extLst>
          </p:cNvPr>
          <p:cNvSpPr/>
          <p:nvPr/>
        </p:nvSpPr>
        <p:spPr>
          <a:xfrm rot="8020439">
            <a:off x="3052563" y="2009356"/>
            <a:ext cx="1600963" cy="1853320"/>
          </a:xfrm>
          <a:prstGeom prst="arc">
            <a:avLst>
              <a:gd name="adj1" fmla="val 1590253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725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called</a:t>
            </a:r>
          </a:p>
        </p:txBody>
      </p:sp>
    </p:spTree>
    <p:extLst>
      <p:ext uri="{BB962C8B-B14F-4D97-AF65-F5344CB8AC3E}">
        <p14:creationId xmlns:p14="http://schemas.microsoft.com/office/powerpoint/2010/main" val="275789727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478" y="1599744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bike </a:t>
            </a:r>
          </a:p>
        </p:txBody>
      </p:sp>
    </p:spTree>
    <p:extLst>
      <p:ext uri="{BB962C8B-B14F-4D97-AF65-F5344CB8AC3E}">
        <p14:creationId xmlns:p14="http://schemas.microsoft.com/office/powerpoint/2010/main" val="401160691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836" y="1988840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like </a:t>
            </a:r>
          </a:p>
        </p:txBody>
      </p:sp>
    </p:spTree>
    <p:extLst>
      <p:ext uri="{BB962C8B-B14F-4D97-AF65-F5344CB8AC3E}">
        <p14:creationId xmlns:p14="http://schemas.microsoft.com/office/powerpoint/2010/main" val="144264353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ride</a:t>
            </a:r>
          </a:p>
        </p:txBody>
      </p:sp>
    </p:spTree>
    <p:extLst>
      <p:ext uri="{BB962C8B-B14F-4D97-AF65-F5344CB8AC3E}">
        <p14:creationId xmlns:p14="http://schemas.microsoft.com/office/powerpoint/2010/main" val="18349949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bite</a:t>
            </a:r>
          </a:p>
        </p:txBody>
      </p:sp>
    </p:spTree>
    <p:extLst>
      <p:ext uri="{BB962C8B-B14F-4D97-AF65-F5344CB8AC3E}">
        <p14:creationId xmlns:p14="http://schemas.microsoft.com/office/powerpoint/2010/main" val="13921524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060848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43341927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478" y="1599744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sky </a:t>
            </a:r>
          </a:p>
        </p:txBody>
      </p:sp>
    </p:spTree>
    <p:extLst>
      <p:ext uri="{BB962C8B-B14F-4D97-AF65-F5344CB8AC3E}">
        <p14:creationId xmlns:p14="http://schemas.microsoft.com/office/powerpoint/2010/main" val="244581066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16832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my </a:t>
            </a:r>
          </a:p>
        </p:txBody>
      </p:sp>
    </p:spTree>
    <p:extLst>
      <p:ext uri="{BB962C8B-B14F-4D97-AF65-F5344CB8AC3E}">
        <p14:creationId xmlns:p14="http://schemas.microsoft.com/office/powerpoint/2010/main" val="216072899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0583" y="156695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13700260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276872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reply </a:t>
            </a:r>
          </a:p>
        </p:txBody>
      </p:sp>
    </p:spTree>
    <p:extLst>
      <p:ext uri="{BB962C8B-B14F-4D97-AF65-F5344CB8AC3E}">
        <p14:creationId xmlns:p14="http://schemas.microsoft.com/office/powerpoint/2010/main" val="207789514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0272" y="2289596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July </a:t>
            </a:r>
          </a:p>
        </p:txBody>
      </p:sp>
    </p:spTree>
    <p:extLst>
      <p:ext uri="{BB962C8B-B14F-4D97-AF65-F5344CB8AC3E}">
        <p14:creationId xmlns:p14="http://schemas.microsoft.com/office/powerpoint/2010/main" val="252618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26046</TotalTime>
  <Words>566</Words>
  <Application>Microsoft Office PowerPoint</Application>
  <PresentationFormat>On-screen Show (4:3)</PresentationFormat>
  <Paragraphs>382</Paragraphs>
  <Slides>132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132</vt:i4>
      </vt:variant>
    </vt:vector>
  </HeadingPairs>
  <TitlesOfParts>
    <vt:vector size="137" baseType="lpstr">
      <vt:lpstr>Arial</vt:lpstr>
      <vt:lpstr>Bradley Hand ITC</vt:lpstr>
      <vt:lpstr>Calibri</vt:lpstr>
      <vt:lpstr>Wingdings</vt:lpstr>
      <vt:lpstr>Office Theme</vt:lpstr>
      <vt:lpstr>Monday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Tuesday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Thursday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That is it for this week, have a lovely weekend! Miss Bryant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Whiteley</dc:creator>
  <cp:lastModifiedBy>Adam Hill</cp:lastModifiedBy>
  <cp:revision>179</cp:revision>
  <dcterms:created xsi:type="dcterms:W3CDTF">2019-01-06T08:23:48Z</dcterms:created>
  <dcterms:modified xsi:type="dcterms:W3CDTF">2020-06-12T11:36:40Z</dcterms:modified>
</cp:coreProperties>
</file>