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84" r:id="rId2"/>
    <p:sldId id="1459" r:id="rId3"/>
    <p:sldId id="984" r:id="rId4"/>
    <p:sldId id="985" r:id="rId5"/>
    <p:sldId id="986" r:id="rId6"/>
    <p:sldId id="1134" r:id="rId7"/>
    <p:sldId id="989" r:id="rId8"/>
    <p:sldId id="1119" r:id="rId9"/>
    <p:sldId id="1125" r:id="rId10"/>
    <p:sldId id="1130" r:id="rId11"/>
    <p:sldId id="1400" r:id="rId12"/>
    <p:sldId id="1401" r:id="rId13"/>
    <p:sldId id="1402" r:id="rId14"/>
    <p:sldId id="1403" r:id="rId15"/>
    <p:sldId id="997" r:id="rId16"/>
    <p:sldId id="1011" r:id="rId17"/>
    <p:sldId id="1012" r:id="rId18"/>
    <p:sldId id="1013" r:id="rId19"/>
    <p:sldId id="1014" r:id="rId20"/>
    <p:sldId id="1015" r:id="rId21"/>
    <p:sldId id="1016" r:id="rId22"/>
    <p:sldId id="1485" r:id="rId23"/>
    <p:sldId id="1460" r:id="rId24"/>
    <p:sldId id="1257" r:id="rId25"/>
    <p:sldId id="1258" r:id="rId26"/>
    <p:sldId id="1259" r:id="rId27"/>
    <p:sldId id="1260" r:id="rId28"/>
    <p:sldId id="1261" r:id="rId29"/>
    <p:sldId id="1262" r:id="rId30"/>
    <p:sldId id="1263" r:id="rId31"/>
    <p:sldId id="1461" r:id="rId32"/>
    <p:sldId id="1462" r:id="rId33"/>
    <p:sldId id="1463" r:id="rId34"/>
    <p:sldId id="1464" r:id="rId35"/>
    <p:sldId id="1465" r:id="rId36"/>
    <p:sldId id="1466" r:id="rId37"/>
    <p:sldId id="1467" r:id="rId38"/>
    <p:sldId id="1468" r:id="rId39"/>
    <p:sldId id="1272" r:id="rId40"/>
    <p:sldId id="1414" r:id="rId41"/>
    <p:sldId id="1415" r:id="rId42"/>
    <p:sldId id="1416" r:id="rId43"/>
    <p:sldId id="1417" r:id="rId44"/>
    <p:sldId id="1282" r:id="rId45"/>
    <p:sldId id="1378" r:id="rId46"/>
    <p:sldId id="1379" r:id="rId47"/>
    <p:sldId id="1380" r:id="rId48"/>
    <p:sldId id="1381" r:id="rId49"/>
    <p:sldId id="1290" r:id="rId50"/>
    <p:sldId id="1291" r:id="rId51"/>
    <p:sldId id="1292" r:id="rId52"/>
    <p:sldId id="1293" r:id="rId53"/>
    <p:sldId id="1294" r:id="rId54"/>
    <p:sldId id="1295" r:id="rId55"/>
    <p:sldId id="1296" r:id="rId56"/>
    <p:sldId id="1486" r:id="rId57"/>
    <p:sldId id="1469" r:id="rId58"/>
    <p:sldId id="1018" r:id="rId59"/>
    <p:sldId id="1306" r:id="rId60"/>
    <p:sldId id="1137" r:id="rId61"/>
    <p:sldId id="1303" r:id="rId62"/>
    <p:sldId id="1304" r:id="rId63"/>
    <p:sldId id="1305" r:id="rId64"/>
    <p:sldId id="1307" r:id="rId65"/>
    <p:sldId id="1470" r:id="rId66"/>
    <p:sldId id="1471" r:id="rId67"/>
    <p:sldId id="1472" r:id="rId68"/>
    <p:sldId id="1473" r:id="rId69"/>
    <p:sldId id="1322" r:id="rId70"/>
    <p:sldId id="1474" r:id="rId71"/>
    <p:sldId id="1475" r:id="rId72"/>
    <p:sldId id="1476" r:id="rId73"/>
    <p:sldId id="1477" r:id="rId74"/>
    <p:sldId id="1478" r:id="rId75"/>
    <p:sldId id="1479" r:id="rId76"/>
    <p:sldId id="1332" r:id="rId77"/>
    <p:sldId id="1480" r:id="rId78"/>
    <p:sldId id="1481" r:id="rId79"/>
    <p:sldId id="1482" r:id="rId80"/>
    <p:sldId id="1483" r:id="rId81"/>
    <p:sldId id="1162" r:id="rId82"/>
    <p:sldId id="1163" r:id="rId83"/>
    <p:sldId id="1164" r:id="rId84"/>
    <p:sldId id="1165" r:id="rId85"/>
    <p:sldId id="1166" r:id="rId86"/>
    <p:sldId id="1167" r:id="rId87"/>
    <p:sldId id="1168" r:id="rId88"/>
    <p:sldId id="1487" r:id="rId89"/>
    <p:sldId id="1427" r:id="rId90"/>
    <p:sldId id="1178" r:id="rId91"/>
    <p:sldId id="1179" r:id="rId92"/>
    <p:sldId id="1020" r:id="rId93"/>
    <p:sldId id="1021" r:id="rId94"/>
    <p:sldId id="1022" r:id="rId95"/>
    <p:sldId id="1023" r:id="rId96"/>
    <p:sldId id="1024" r:id="rId97"/>
    <p:sldId id="1025" r:id="rId98"/>
    <p:sldId id="1428" r:id="rId99"/>
    <p:sldId id="1429" r:id="rId100"/>
    <p:sldId id="1430" r:id="rId101"/>
    <p:sldId id="1431" r:id="rId102"/>
    <p:sldId id="1432" r:id="rId103"/>
    <p:sldId id="1221" r:id="rId104"/>
    <p:sldId id="1433" r:id="rId105"/>
    <p:sldId id="1434" r:id="rId106"/>
    <p:sldId id="1435" r:id="rId107"/>
    <p:sldId id="1436" r:id="rId108"/>
    <p:sldId id="1037" r:id="rId109"/>
    <p:sldId id="1437" r:id="rId110"/>
    <p:sldId id="1438" r:id="rId111"/>
    <p:sldId id="1439" r:id="rId112"/>
    <p:sldId id="1440" r:id="rId113"/>
    <p:sldId id="1441" r:id="rId114"/>
    <p:sldId id="1043" r:id="rId115"/>
    <p:sldId id="1044" r:id="rId116"/>
    <p:sldId id="1045" r:id="rId117"/>
    <p:sldId id="1046" r:id="rId118"/>
    <p:sldId id="1047" r:id="rId119"/>
    <p:sldId id="1048" r:id="rId120"/>
    <p:sldId id="1049" r:id="rId121"/>
    <p:sldId id="1488" r:id="rId122"/>
    <p:sldId id="1442" r:id="rId123"/>
    <p:sldId id="1192" r:id="rId124"/>
    <p:sldId id="1349" r:id="rId125"/>
    <p:sldId id="1053" r:id="rId126"/>
    <p:sldId id="1054" r:id="rId127"/>
    <p:sldId id="1055" r:id="rId128"/>
    <p:sldId id="1056" r:id="rId129"/>
    <p:sldId id="1057" r:id="rId130"/>
    <p:sldId id="1058" r:id="rId131"/>
    <p:sldId id="1351" r:id="rId132"/>
    <p:sldId id="1443" r:id="rId133"/>
    <p:sldId id="1444" r:id="rId134"/>
    <p:sldId id="1445" r:id="rId135"/>
    <p:sldId id="1446" r:id="rId136"/>
    <p:sldId id="1447" r:id="rId137"/>
    <p:sldId id="1448" r:id="rId138"/>
    <p:sldId id="1227" r:id="rId139"/>
    <p:sldId id="1449" r:id="rId140"/>
    <p:sldId id="1450" r:id="rId141"/>
    <p:sldId id="1451" r:id="rId142"/>
    <p:sldId id="1452" r:id="rId143"/>
    <p:sldId id="1453" r:id="rId144"/>
    <p:sldId id="1070" r:id="rId145"/>
    <p:sldId id="1454" r:id="rId146"/>
    <p:sldId id="1455" r:id="rId147"/>
    <p:sldId id="1456" r:id="rId148"/>
    <p:sldId id="1457" r:id="rId149"/>
    <p:sldId id="1458" r:id="rId150"/>
    <p:sldId id="1204" r:id="rId151"/>
    <p:sldId id="1077" r:id="rId152"/>
    <p:sldId id="1078" r:id="rId153"/>
    <p:sldId id="1079" r:id="rId154"/>
    <p:sldId id="1080" r:id="rId155"/>
    <p:sldId id="1081" r:id="rId156"/>
    <p:sldId id="1082" r:id="rId157"/>
    <p:sldId id="1489" r:id="rId1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>
      <p:cViewPr varScale="1">
        <p:scale>
          <a:sx n="72" d="100"/>
          <a:sy n="72" d="100"/>
        </p:scale>
        <p:origin x="12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0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8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2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01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6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4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3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B0F0"/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DA04-A9FB-4EDC-A7B4-977BB67BD3C5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74AA-4EDC-478F-B01D-A533CE83DE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42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Monday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33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called</a:t>
            </a:r>
          </a:p>
        </p:txBody>
      </p:sp>
    </p:spTree>
    <p:extLst>
      <p:ext uri="{BB962C8B-B14F-4D97-AF65-F5344CB8AC3E}">
        <p14:creationId xmlns:p14="http://schemas.microsoft.com/office/powerpoint/2010/main" val="275789727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please</a:t>
            </a:r>
          </a:p>
        </p:txBody>
      </p:sp>
    </p:spTree>
    <p:extLst>
      <p:ext uri="{BB962C8B-B14F-4D97-AF65-F5344CB8AC3E}">
        <p14:creationId xmlns:p14="http://schemas.microsoft.com/office/powerpoint/2010/main" val="18650185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browse</a:t>
            </a:r>
          </a:p>
        </p:txBody>
      </p:sp>
    </p:spTree>
    <p:extLst>
      <p:ext uri="{BB962C8B-B14F-4D97-AF65-F5344CB8AC3E}">
        <p14:creationId xmlns:p14="http://schemas.microsoft.com/office/powerpoint/2010/main" val="4635161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7295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23889179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4478" y="1916832"/>
            <a:ext cx="69847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261961730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house</a:t>
            </a:r>
          </a:p>
        </p:txBody>
      </p:sp>
    </p:spTree>
    <p:extLst>
      <p:ext uri="{BB962C8B-B14F-4D97-AF65-F5344CB8AC3E}">
        <p14:creationId xmlns:p14="http://schemas.microsoft.com/office/powerpoint/2010/main" val="281918269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grease</a:t>
            </a:r>
          </a:p>
        </p:txBody>
      </p:sp>
    </p:spTree>
    <p:extLst>
      <p:ext uri="{BB962C8B-B14F-4D97-AF65-F5344CB8AC3E}">
        <p14:creationId xmlns:p14="http://schemas.microsoft.com/office/powerpoint/2010/main" val="227876878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287771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purse</a:t>
            </a:r>
          </a:p>
        </p:txBody>
      </p:sp>
    </p:spTree>
    <p:extLst>
      <p:ext uri="{BB962C8B-B14F-4D97-AF65-F5344CB8AC3E}">
        <p14:creationId xmlns:p14="http://schemas.microsoft.com/office/powerpoint/2010/main" val="547510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mouse</a:t>
            </a:r>
          </a:p>
        </p:txBody>
      </p:sp>
    </p:spTree>
    <p:extLst>
      <p:ext uri="{BB962C8B-B14F-4D97-AF65-F5344CB8AC3E}">
        <p14:creationId xmlns:p14="http://schemas.microsoft.com/office/powerpoint/2010/main" val="324147060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88712356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128122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31902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299774360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going</a:t>
            </a:r>
          </a:p>
        </p:txBody>
      </p:sp>
    </p:spTree>
    <p:extLst>
      <p:ext uri="{BB962C8B-B14F-4D97-AF65-F5344CB8AC3E}">
        <p14:creationId xmlns:p14="http://schemas.microsoft.com/office/powerpoint/2010/main" val="177851075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051720" y="2132856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57135625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413379248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8F7987-3FFD-9041-9E83-DE40F2FF2E50}"/>
              </a:ext>
            </a:extLst>
          </p:cNvPr>
          <p:cNvSpPr txBox="1"/>
          <p:nvPr/>
        </p:nvSpPr>
        <p:spPr>
          <a:xfrm>
            <a:off x="3203848" y="204215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15675638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94012641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059218"/>
            <a:ext cx="51845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bardigh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27396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nould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95433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parb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9868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cheed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77796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zeap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57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6405885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68" y="1412776"/>
            <a:ext cx="9289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Bradley Hand ITC" panose="03070402050302030203" pitchFamily="66" charset="0"/>
              </a:rPr>
              <a:t>I like eating cheese because it is yummy.</a:t>
            </a:r>
          </a:p>
        </p:txBody>
      </p:sp>
    </p:spTree>
    <p:extLst>
      <p:ext uri="{BB962C8B-B14F-4D97-AF65-F5344CB8AC3E}">
        <p14:creationId xmlns:p14="http://schemas.microsoft.com/office/powerpoint/2010/main" val="33362077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Friday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600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6066124" y="4973607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5019958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5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0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37" y="332656"/>
            <a:ext cx="7156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pronunciations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2684777" y="1163811"/>
            <a:ext cx="285527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u=o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CBC9B-BE89-8A48-B511-20F5EAEC40F5}"/>
              </a:ext>
            </a:extLst>
          </p:cNvPr>
          <p:cNvSpPr txBox="1"/>
          <p:nvPr/>
        </p:nvSpPr>
        <p:spPr>
          <a:xfrm>
            <a:off x="1763688" y="4452832"/>
            <a:ext cx="1199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son</a:t>
            </a:r>
          </a:p>
        </p:txBody>
      </p:sp>
      <p:sp>
        <p:nvSpPr>
          <p:cNvPr id="3" name="AutoShape 4" descr="Image result for jump&quot;">
            <a:extLst>
              <a:ext uri="{FF2B5EF4-FFF2-40B4-BE49-F238E27FC236}">
                <a16:creationId xmlns:a16="http://schemas.microsoft.com/office/drawing/2014/main" id="{B07F0CC3-B3F0-4C2E-AAC0-E88FDA0934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 descr="Image result for father and son">
            <a:extLst>
              <a:ext uri="{FF2B5EF4-FFF2-40B4-BE49-F238E27FC236}">
                <a16:creationId xmlns:a16="http://schemas.microsoft.com/office/drawing/2014/main" id="{85C7534F-A8F8-4050-8765-18DE61B31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60" y="3354458"/>
            <a:ext cx="4328608" cy="288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7911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08115129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312" y="153545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334150739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235862784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7818729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94370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84700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looked</a:t>
            </a:r>
          </a:p>
        </p:txBody>
      </p:sp>
    </p:spTree>
    <p:extLst>
      <p:ext uri="{BB962C8B-B14F-4D97-AF65-F5344CB8AC3E}">
        <p14:creationId xmlns:p14="http://schemas.microsoft.com/office/powerpoint/2010/main" val="371228124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6" y="1844824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365759514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2497976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ton</a:t>
            </a:r>
          </a:p>
        </p:txBody>
      </p:sp>
    </p:spTree>
    <p:extLst>
      <p:ext uri="{BB962C8B-B14F-4D97-AF65-F5344CB8AC3E}">
        <p14:creationId xmlns:p14="http://schemas.microsoft.com/office/powerpoint/2010/main" val="1315941778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312" y="153545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son</a:t>
            </a:r>
          </a:p>
        </p:txBody>
      </p:sp>
    </p:spTree>
    <p:extLst>
      <p:ext uri="{BB962C8B-B14F-4D97-AF65-F5344CB8AC3E}">
        <p14:creationId xmlns:p14="http://schemas.microsoft.com/office/powerpoint/2010/main" val="295324104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127115522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260408584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94370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27137151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6" y="1844824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89614798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2497976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ton</a:t>
            </a:r>
          </a:p>
        </p:txBody>
      </p:sp>
    </p:spTree>
    <p:extLst>
      <p:ext uri="{BB962C8B-B14F-4D97-AF65-F5344CB8AC3E}">
        <p14:creationId xmlns:p14="http://schemas.microsoft.com/office/powerpoint/2010/main" val="362202150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4478" y="1916832"/>
            <a:ext cx="698477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407108548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48" y="156695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cheese</a:t>
            </a:r>
          </a:p>
        </p:txBody>
      </p:sp>
    </p:spTree>
    <p:extLst>
      <p:ext uri="{BB962C8B-B14F-4D97-AF65-F5344CB8AC3E}">
        <p14:creationId xmlns:p14="http://schemas.microsoft.com/office/powerpoint/2010/main" val="167506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25218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105836734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tease</a:t>
            </a:r>
          </a:p>
        </p:txBody>
      </p:sp>
    </p:spTree>
    <p:extLst>
      <p:ext uri="{BB962C8B-B14F-4D97-AF65-F5344CB8AC3E}">
        <p14:creationId xmlns:p14="http://schemas.microsoft.com/office/powerpoint/2010/main" val="4127258036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please</a:t>
            </a:r>
          </a:p>
        </p:txBody>
      </p:sp>
    </p:spTree>
    <p:extLst>
      <p:ext uri="{BB962C8B-B14F-4D97-AF65-F5344CB8AC3E}">
        <p14:creationId xmlns:p14="http://schemas.microsoft.com/office/powerpoint/2010/main" val="152248361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browse</a:t>
            </a:r>
          </a:p>
        </p:txBody>
      </p:sp>
    </p:spTree>
    <p:extLst>
      <p:ext uri="{BB962C8B-B14F-4D97-AF65-F5344CB8AC3E}">
        <p14:creationId xmlns:p14="http://schemas.microsoft.com/office/powerpoint/2010/main" val="399712538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7295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214639477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396472838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352536785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going</a:t>
            </a:r>
          </a:p>
        </p:txBody>
      </p:sp>
    </p:spTree>
    <p:extLst>
      <p:ext uri="{BB962C8B-B14F-4D97-AF65-F5344CB8AC3E}">
        <p14:creationId xmlns:p14="http://schemas.microsoft.com/office/powerpoint/2010/main" val="289992516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051720" y="2132856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248449850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would</a:t>
            </a:r>
          </a:p>
        </p:txBody>
      </p:sp>
    </p:spTree>
    <p:extLst>
      <p:ext uri="{BB962C8B-B14F-4D97-AF65-F5344CB8AC3E}">
        <p14:creationId xmlns:p14="http://schemas.microsoft.com/office/powerpoint/2010/main" val="171655353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8F7987-3FFD-9041-9E83-DE40F2FF2E50}"/>
              </a:ext>
            </a:extLst>
          </p:cNvPr>
          <p:cNvSpPr txBox="1"/>
          <p:nvPr/>
        </p:nvSpPr>
        <p:spPr>
          <a:xfrm>
            <a:off x="3203848" y="204215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941796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09663766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00751884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charb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3693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woats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42083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floost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59136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phobe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21583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emp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38735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1150"/>
            <a:ext cx="9289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Bradley Hand ITC" panose="03070402050302030203" pitchFamily="66" charset="0"/>
              </a:rPr>
              <a:t>The Dad and his son share some sweets. </a:t>
            </a:r>
          </a:p>
        </p:txBody>
      </p:sp>
    </p:spTree>
    <p:extLst>
      <p:ext uri="{BB962C8B-B14F-4D97-AF65-F5344CB8AC3E}">
        <p14:creationId xmlns:p14="http://schemas.microsoft.com/office/powerpoint/2010/main" val="1211123459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That is it for this week, have a lovely weekend! Miss Bryant </a:t>
            </a:r>
            <a:r>
              <a:rPr lang="en-GB" sz="8000" dirty="0">
                <a:latin typeface="Bradley Hand ITC" panose="03070402050302030203" pitchFamily="66" charset="0"/>
                <a:sym typeface="Wingdings" panose="05000000000000000000" pitchFamily="2" charset="2"/>
              </a:rPr>
              <a:t> </a:t>
            </a:r>
            <a:endParaRPr lang="en-GB" sz="8000" dirty="0">
              <a:latin typeface="Bradley Hand ITC" panose="0307040205030203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36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thift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33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frolp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576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kinee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80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toud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51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6066124" y="4973607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5019958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60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dergy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704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84584" y="140618"/>
            <a:ext cx="65167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My name is Mr Smith.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A6794-7A46-4CDB-ABAE-96674FCC4485}"/>
              </a:ext>
            </a:extLst>
          </p:cNvPr>
          <p:cNvSpPr txBox="1"/>
          <p:nvPr/>
        </p:nvSpPr>
        <p:spPr>
          <a:xfrm>
            <a:off x="2627276" y="1791149"/>
            <a:ext cx="65167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The boy looked out of his window and saw Mrs Turner.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937AC-4FE4-4B68-AF8A-5428118104CA}"/>
              </a:ext>
            </a:extLst>
          </p:cNvPr>
          <p:cNvSpPr txBox="1"/>
          <p:nvPr/>
        </p:nvSpPr>
        <p:spPr>
          <a:xfrm>
            <a:off x="-180528" y="4272677"/>
            <a:ext cx="65167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I could see lots of people when I went to the shops. </a:t>
            </a:r>
          </a:p>
        </p:txBody>
      </p:sp>
    </p:spTree>
    <p:extLst>
      <p:ext uri="{BB962C8B-B14F-4D97-AF65-F5344CB8AC3E}">
        <p14:creationId xmlns:p14="http://schemas.microsoft.com/office/powerpoint/2010/main" val="2115314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71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6066124" y="4973607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5019958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6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9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9028" y="332656"/>
            <a:ext cx="5565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spellings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821241" y="3659751"/>
            <a:ext cx="280237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y=</a:t>
            </a:r>
            <a:r>
              <a:rPr lang="en-GB" sz="11500" dirty="0" err="1">
                <a:latin typeface="Bradley Hand ITC" panose="03070402050302030203" pitchFamily="66" charset="0"/>
              </a:rPr>
              <a:t>i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934D59-9B67-445B-A6CC-E5094926D8FF}"/>
              </a:ext>
            </a:extLst>
          </p:cNvPr>
          <p:cNvSpPr txBox="1"/>
          <p:nvPr/>
        </p:nvSpPr>
        <p:spPr>
          <a:xfrm>
            <a:off x="4650709" y="542911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0" y="5438091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gym </a:t>
            </a:r>
          </a:p>
        </p:txBody>
      </p:sp>
      <p:pic>
        <p:nvPicPr>
          <p:cNvPr id="2" name="Picture 2" descr="Image result for gym">
            <a:extLst>
              <a:ext uri="{FF2B5EF4-FFF2-40B4-BE49-F238E27FC236}">
                <a16:creationId xmlns:a16="http://schemas.microsoft.com/office/drawing/2014/main" id="{28A638C2-E594-479C-A5C6-0382A4419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943" y="3933056"/>
            <a:ext cx="4320481" cy="269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happy">
            <a:extLst>
              <a:ext uri="{FF2B5EF4-FFF2-40B4-BE49-F238E27FC236}">
                <a16:creationId xmlns:a16="http://schemas.microsoft.com/office/drawing/2014/main" id="{7DDD7D36-B470-45F2-AD87-8955D012F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93" y="1729096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1BD91D-8B6B-4402-BB64-AD2C057189F9}"/>
              </a:ext>
            </a:extLst>
          </p:cNvPr>
          <p:cNvSpPr txBox="1"/>
          <p:nvPr/>
        </p:nvSpPr>
        <p:spPr>
          <a:xfrm>
            <a:off x="4176464" y="2753633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happy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AFA7BC-6AA5-459D-A920-F591502D25FC}"/>
              </a:ext>
            </a:extLst>
          </p:cNvPr>
          <p:cNvSpPr txBox="1"/>
          <p:nvPr/>
        </p:nvSpPr>
        <p:spPr>
          <a:xfrm>
            <a:off x="4483455" y="981577"/>
            <a:ext cx="34115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y=</a:t>
            </a:r>
            <a:r>
              <a:rPr lang="en-GB" sz="11500" dirty="0" err="1">
                <a:latin typeface="Bradley Hand ITC" panose="03070402050302030203" pitchFamily="66" charset="0"/>
              </a:rPr>
              <a:t>ee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43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907323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33169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happy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0C226D-D26A-264D-B7E1-FDA91EE8751A}"/>
              </a:ext>
            </a:extLst>
          </p:cNvPr>
          <p:cNvSpPr/>
          <p:nvPr/>
        </p:nvSpPr>
        <p:spPr>
          <a:xfrm>
            <a:off x="3743908" y="406652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A56BB00-EE15-42E9-BEB1-58E184D5A423}"/>
              </a:ext>
            </a:extLst>
          </p:cNvPr>
          <p:cNvSpPr/>
          <p:nvPr/>
        </p:nvSpPr>
        <p:spPr>
          <a:xfrm>
            <a:off x="4275656" y="406652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1B74B7-973B-4198-BA80-30925CB1B332}"/>
              </a:ext>
            </a:extLst>
          </p:cNvPr>
          <p:cNvSpPr/>
          <p:nvPr/>
        </p:nvSpPr>
        <p:spPr>
          <a:xfrm>
            <a:off x="3203848" y="406652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6FB23D-7EDB-4125-947B-428FC397EB1C}"/>
              </a:ext>
            </a:extLst>
          </p:cNvPr>
          <p:cNvSpPr/>
          <p:nvPr/>
        </p:nvSpPr>
        <p:spPr>
          <a:xfrm>
            <a:off x="4807404" y="408849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BBC4941-9F45-4DF8-A983-213F64B0AC52}"/>
              </a:ext>
            </a:extLst>
          </p:cNvPr>
          <p:cNvSpPr/>
          <p:nvPr/>
        </p:nvSpPr>
        <p:spPr>
          <a:xfrm>
            <a:off x="5508104" y="419650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094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562A19-AAA2-48DB-8A51-9A27CA14A85F}"/>
              </a:ext>
            </a:extLst>
          </p:cNvPr>
          <p:cNvCxnSpPr>
            <a:cxnSpLocks/>
          </p:cNvCxnSpPr>
          <p:nvPr/>
        </p:nvCxnSpPr>
        <p:spPr>
          <a:xfrm>
            <a:off x="3979506" y="3573016"/>
            <a:ext cx="95253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80179B0-B5A5-450F-A5E2-FDC6B8F61A25}"/>
              </a:ext>
            </a:extLst>
          </p:cNvPr>
          <p:cNvSpPr/>
          <p:nvPr/>
        </p:nvSpPr>
        <p:spPr>
          <a:xfrm>
            <a:off x="3361014" y="346500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EF5DA6E-BE8C-418A-B073-CE0CF05885C3}"/>
              </a:ext>
            </a:extLst>
          </p:cNvPr>
          <p:cNvSpPr/>
          <p:nvPr/>
        </p:nvSpPr>
        <p:spPr>
          <a:xfrm>
            <a:off x="5508104" y="386104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904E12-5CCE-49AB-B694-5D2D7FFF062E}"/>
              </a:ext>
            </a:extLst>
          </p:cNvPr>
          <p:cNvSpPr/>
          <p:nvPr/>
        </p:nvSpPr>
        <p:spPr>
          <a:xfrm>
            <a:off x="2751922" y="344426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BAF6F1-2E65-4EA7-8847-CBD8642DCA67}"/>
              </a:ext>
            </a:extLst>
          </p:cNvPr>
          <p:cNvSpPr/>
          <p:nvPr/>
        </p:nvSpPr>
        <p:spPr>
          <a:xfrm>
            <a:off x="2469164" y="2004032"/>
            <a:ext cx="3693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funny</a:t>
            </a:r>
          </a:p>
        </p:txBody>
      </p:sp>
    </p:spTree>
    <p:extLst>
      <p:ext uri="{BB962C8B-B14F-4D97-AF65-F5344CB8AC3E}">
        <p14:creationId xmlns:p14="http://schemas.microsoft.com/office/powerpoint/2010/main" val="3168724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8297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mummy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892A90-169B-6145-9EDF-C5E5DE01ECBC}"/>
              </a:ext>
            </a:extLst>
          </p:cNvPr>
          <p:cNvCxnSpPr>
            <a:cxnSpLocks/>
          </p:cNvCxnSpPr>
          <p:nvPr/>
        </p:nvCxnSpPr>
        <p:spPr>
          <a:xfrm>
            <a:off x="3923928" y="3429000"/>
            <a:ext cx="19082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607D4CAA-05FA-484C-8F8E-9C5C9B50D2EB}"/>
              </a:ext>
            </a:extLst>
          </p:cNvPr>
          <p:cNvSpPr/>
          <p:nvPr/>
        </p:nvSpPr>
        <p:spPr>
          <a:xfrm>
            <a:off x="3110180" y="340355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EEE8111-C17C-47ED-980C-A8783EC204CD}"/>
              </a:ext>
            </a:extLst>
          </p:cNvPr>
          <p:cNvSpPr/>
          <p:nvPr/>
        </p:nvSpPr>
        <p:spPr>
          <a:xfrm>
            <a:off x="2109734" y="340355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86711C-F33B-4E0E-99F1-E296018E650F}"/>
              </a:ext>
            </a:extLst>
          </p:cNvPr>
          <p:cNvSpPr/>
          <p:nvPr/>
        </p:nvSpPr>
        <p:spPr>
          <a:xfrm>
            <a:off x="6588224" y="38892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5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699792" y="2348880"/>
            <a:ext cx="27430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gym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B95A6A-F184-4F5A-BE50-2CA86CE2009B}"/>
              </a:ext>
            </a:extLst>
          </p:cNvPr>
          <p:cNvSpPr/>
          <p:nvPr/>
        </p:nvSpPr>
        <p:spPr>
          <a:xfrm>
            <a:off x="3037655" y="398827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076C59-52B9-4D6E-8141-36E5CB679E74}"/>
              </a:ext>
            </a:extLst>
          </p:cNvPr>
          <p:cNvSpPr/>
          <p:nvPr/>
        </p:nvSpPr>
        <p:spPr>
          <a:xfrm>
            <a:off x="3815916" y="40050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31971-5415-4C7C-8F23-A9A7A30E4AA0}"/>
              </a:ext>
            </a:extLst>
          </p:cNvPr>
          <p:cNvSpPr/>
          <p:nvPr/>
        </p:nvSpPr>
        <p:spPr>
          <a:xfrm>
            <a:off x="4694892" y="38537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38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98946" y="2376388"/>
            <a:ext cx="47003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pyramid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B95A6A-F184-4F5A-BE50-2CA86CE2009B}"/>
              </a:ext>
            </a:extLst>
          </p:cNvPr>
          <p:cNvSpPr/>
          <p:nvPr/>
        </p:nvSpPr>
        <p:spPr>
          <a:xfrm>
            <a:off x="2301919" y="4048175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076C59-52B9-4D6E-8141-36E5CB679E74}"/>
              </a:ext>
            </a:extLst>
          </p:cNvPr>
          <p:cNvSpPr/>
          <p:nvPr/>
        </p:nvSpPr>
        <p:spPr>
          <a:xfrm>
            <a:off x="2987824" y="406981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31971-5415-4C7C-8F23-A9A7A30E4AA0}"/>
              </a:ext>
            </a:extLst>
          </p:cNvPr>
          <p:cNvSpPr/>
          <p:nvPr/>
        </p:nvSpPr>
        <p:spPr>
          <a:xfrm>
            <a:off x="3623757" y="375323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B7343A-013B-4DAF-8F45-8A3AB5CC5EAA}"/>
              </a:ext>
            </a:extLst>
          </p:cNvPr>
          <p:cNvSpPr/>
          <p:nvPr/>
        </p:nvSpPr>
        <p:spPr>
          <a:xfrm>
            <a:off x="4143610" y="37807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549D67-3BE8-46FF-8E0D-48E96F537422}"/>
              </a:ext>
            </a:extLst>
          </p:cNvPr>
          <p:cNvSpPr/>
          <p:nvPr/>
        </p:nvSpPr>
        <p:spPr>
          <a:xfrm>
            <a:off x="4879487" y="37810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B166D97-171E-455D-B021-C0B23554F97A}"/>
              </a:ext>
            </a:extLst>
          </p:cNvPr>
          <p:cNvSpPr/>
          <p:nvPr/>
        </p:nvSpPr>
        <p:spPr>
          <a:xfrm>
            <a:off x="5594591" y="378108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CE3584B-BA9D-4FB5-8ED2-949A90BF394E}"/>
              </a:ext>
            </a:extLst>
          </p:cNvPr>
          <p:cNvSpPr/>
          <p:nvPr/>
        </p:nvSpPr>
        <p:spPr>
          <a:xfrm>
            <a:off x="6084168" y="3753237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83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16724" y="2084900"/>
            <a:ext cx="55723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sympathy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B95A6A-F184-4F5A-BE50-2CA86CE2009B}"/>
              </a:ext>
            </a:extLst>
          </p:cNvPr>
          <p:cNvSpPr/>
          <p:nvPr/>
        </p:nvSpPr>
        <p:spPr>
          <a:xfrm>
            <a:off x="2195736" y="38537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076C59-52B9-4D6E-8141-36E5CB679E74}"/>
              </a:ext>
            </a:extLst>
          </p:cNvPr>
          <p:cNvSpPr/>
          <p:nvPr/>
        </p:nvSpPr>
        <p:spPr>
          <a:xfrm>
            <a:off x="2843808" y="38537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31971-5415-4C7C-8F23-A9A7A30E4AA0}"/>
              </a:ext>
            </a:extLst>
          </p:cNvPr>
          <p:cNvSpPr/>
          <p:nvPr/>
        </p:nvSpPr>
        <p:spPr>
          <a:xfrm>
            <a:off x="3707904" y="378693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9CD2923-04A7-4F9B-BFEF-6171DD6981C2}"/>
              </a:ext>
            </a:extLst>
          </p:cNvPr>
          <p:cNvSpPr/>
          <p:nvPr/>
        </p:nvSpPr>
        <p:spPr>
          <a:xfrm>
            <a:off x="4463988" y="3882489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F332C5-E9A8-4E22-BB0A-AE873B1C1E9A}"/>
              </a:ext>
            </a:extLst>
          </p:cNvPr>
          <p:cNvSpPr/>
          <p:nvPr/>
        </p:nvSpPr>
        <p:spPr>
          <a:xfrm>
            <a:off x="5112060" y="389494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213CDE6-0D14-4164-B502-101646904BA2}"/>
              </a:ext>
            </a:extLst>
          </p:cNvPr>
          <p:cNvSpPr/>
          <p:nvPr/>
        </p:nvSpPr>
        <p:spPr>
          <a:xfrm>
            <a:off x="6840252" y="385379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605E0D-B5A4-4FDC-93EF-D9CFC68F1610}"/>
              </a:ext>
            </a:extLst>
          </p:cNvPr>
          <p:cNvCxnSpPr>
            <a:cxnSpLocks/>
          </p:cNvCxnSpPr>
          <p:nvPr/>
        </p:nvCxnSpPr>
        <p:spPr>
          <a:xfrm>
            <a:off x="5580112" y="3654560"/>
            <a:ext cx="9361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83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33169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happy</a:t>
            </a:r>
          </a:p>
        </p:txBody>
      </p:sp>
    </p:spTree>
    <p:extLst>
      <p:ext uri="{BB962C8B-B14F-4D97-AF65-F5344CB8AC3E}">
        <p14:creationId xmlns:p14="http://schemas.microsoft.com/office/powerpoint/2010/main" val="3948107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BAF6F1-2E65-4EA7-8847-CBD8642DCA67}"/>
              </a:ext>
            </a:extLst>
          </p:cNvPr>
          <p:cNvSpPr/>
          <p:nvPr/>
        </p:nvSpPr>
        <p:spPr>
          <a:xfrm>
            <a:off x="2469164" y="2004032"/>
            <a:ext cx="3693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funny</a:t>
            </a:r>
          </a:p>
        </p:txBody>
      </p:sp>
    </p:spTree>
    <p:extLst>
      <p:ext uri="{BB962C8B-B14F-4D97-AF65-F5344CB8AC3E}">
        <p14:creationId xmlns:p14="http://schemas.microsoft.com/office/powerpoint/2010/main" val="426708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8297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mummy</a:t>
            </a:r>
          </a:p>
        </p:txBody>
      </p:sp>
    </p:spTree>
    <p:extLst>
      <p:ext uri="{BB962C8B-B14F-4D97-AF65-F5344CB8AC3E}">
        <p14:creationId xmlns:p14="http://schemas.microsoft.com/office/powerpoint/2010/main" val="182699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699792" y="2348880"/>
            <a:ext cx="27430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gym</a:t>
            </a:r>
          </a:p>
        </p:txBody>
      </p:sp>
    </p:spTree>
    <p:extLst>
      <p:ext uri="{BB962C8B-B14F-4D97-AF65-F5344CB8AC3E}">
        <p14:creationId xmlns:p14="http://schemas.microsoft.com/office/powerpoint/2010/main" val="38849057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98946" y="2376388"/>
            <a:ext cx="47003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pyramid</a:t>
            </a:r>
          </a:p>
        </p:txBody>
      </p:sp>
    </p:spTree>
    <p:extLst>
      <p:ext uri="{BB962C8B-B14F-4D97-AF65-F5344CB8AC3E}">
        <p14:creationId xmlns:p14="http://schemas.microsoft.com/office/powerpoint/2010/main" val="251176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16724" y="2084900"/>
            <a:ext cx="55723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sympathy</a:t>
            </a:r>
          </a:p>
        </p:txBody>
      </p:sp>
    </p:spTree>
    <p:extLst>
      <p:ext uri="{BB962C8B-B14F-4D97-AF65-F5344CB8AC3E}">
        <p14:creationId xmlns:p14="http://schemas.microsoft.com/office/powerpoint/2010/main" val="176369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296479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400" y="2165955"/>
            <a:ext cx="559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Phase 5 tricky words</a:t>
            </a:r>
          </a:p>
        </p:txBody>
      </p:sp>
      <p:pic>
        <p:nvPicPr>
          <p:cNvPr id="1026" name="Picture 2" descr="Image result for thinking">
            <a:extLst>
              <a:ext uri="{FF2B5EF4-FFF2-40B4-BE49-F238E27FC236}">
                <a16:creationId xmlns:a16="http://schemas.microsoft.com/office/drawing/2014/main" id="{64DC8212-4355-4722-89BB-565B43126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6" y="32129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557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28921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bomb</a:t>
            </a:r>
          </a:p>
        </p:txBody>
      </p:sp>
    </p:spTree>
    <p:extLst>
      <p:ext uri="{BB962C8B-B14F-4D97-AF65-F5344CB8AC3E}">
        <p14:creationId xmlns:p14="http://schemas.microsoft.com/office/powerpoint/2010/main" val="42118843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lamb</a:t>
            </a:r>
          </a:p>
        </p:txBody>
      </p:sp>
    </p:spTree>
    <p:extLst>
      <p:ext uri="{BB962C8B-B14F-4D97-AF65-F5344CB8AC3E}">
        <p14:creationId xmlns:p14="http://schemas.microsoft.com/office/powerpoint/2010/main" val="872180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wrap</a:t>
            </a:r>
          </a:p>
        </p:txBody>
      </p:sp>
    </p:spTree>
    <p:extLst>
      <p:ext uri="{BB962C8B-B14F-4D97-AF65-F5344CB8AC3E}">
        <p14:creationId xmlns:p14="http://schemas.microsoft.com/office/powerpoint/2010/main" val="20193568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31277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rustle</a:t>
            </a:r>
          </a:p>
        </p:txBody>
      </p:sp>
    </p:spTree>
    <p:extLst>
      <p:ext uri="{BB962C8B-B14F-4D97-AF65-F5344CB8AC3E}">
        <p14:creationId xmlns:p14="http://schemas.microsoft.com/office/powerpoint/2010/main" val="1926311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370649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7601863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Mrs</a:t>
            </a:r>
          </a:p>
        </p:txBody>
      </p:sp>
    </p:spTree>
    <p:extLst>
      <p:ext uri="{BB962C8B-B14F-4D97-AF65-F5344CB8AC3E}">
        <p14:creationId xmlns:p14="http://schemas.microsoft.com/office/powerpoint/2010/main" val="2411259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051720" y="2132856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1717325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34557108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73375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0161944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toft</a:t>
            </a: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2351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chalp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36775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kigh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032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dijd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85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61890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frass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2630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68" y="1412776"/>
            <a:ext cx="92890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Bradley Hand ITC" panose="03070402050302030203" pitchFamily="66" charset="0"/>
              </a:rPr>
              <a:t>It is not sunny so I am going to the gym tonight. </a:t>
            </a:r>
          </a:p>
        </p:txBody>
      </p:sp>
    </p:spTree>
    <p:extLst>
      <p:ext uri="{BB962C8B-B14F-4D97-AF65-F5344CB8AC3E}">
        <p14:creationId xmlns:p14="http://schemas.microsoft.com/office/powerpoint/2010/main" val="13114525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85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6066124" y="4973607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5019958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50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0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9028" y="332656"/>
            <a:ext cx="5565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spellings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1594264" y="1520785"/>
            <a:ext cx="595547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ere=ear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FC157-F952-4ABC-93D4-7E80641606D8}"/>
              </a:ext>
            </a:extLst>
          </p:cNvPr>
          <p:cNvSpPr txBox="1"/>
          <p:nvPr/>
        </p:nvSpPr>
        <p:spPr>
          <a:xfrm>
            <a:off x="827584" y="4413885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 here</a:t>
            </a:r>
          </a:p>
        </p:txBody>
      </p:sp>
      <p:pic>
        <p:nvPicPr>
          <p:cNvPr id="2" name="Picture 2" descr="Image result for here">
            <a:extLst>
              <a:ext uri="{FF2B5EF4-FFF2-40B4-BE49-F238E27FC236}">
                <a16:creationId xmlns:a16="http://schemas.microsoft.com/office/drawing/2014/main" id="{C298546F-A30C-4EAB-9060-98E962B02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53639"/>
            <a:ext cx="3672408" cy="244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08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912204" y="2644170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377711467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1872502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here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B87C5F-252E-4F6D-A857-76239421549F}"/>
              </a:ext>
            </a:extLst>
          </p:cNvPr>
          <p:cNvSpPr/>
          <p:nvPr/>
        </p:nvSpPr>
        <p:spPr>
          <a:xfrm>
            <a:off x="2843808" y="346500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562A19-AAA2-48DB-8A51-9A27CA14A85F}"/>
              </a:ext>
            </a:extLst>
          </p:cNvPr>
          <p:cNvCxnSpPr>
            <a:cxnSpLocks/>
          </p:cNvCxnSpPr>
          <p:nvPr/>
        </p:nvCxnSpPr>
        <p:spPr>
          <a:xfrm>
            <a:off x="3419872" y="3573016"/>
            <a:ext cx="144016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2889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892A90-169B-6145-9EDF-C5E5DE01ECBC}"/>
              </a:ext>
            </a:extLst>
          </p:cNvPr>
          <p:cNvCxnSpPr>
            <a:cxnSpLocks/>
          </p:cNvCxnSpPr>
          <p:nvPr/>
        </p:nvCxnSpPr>
        <p:spPr>
          <a:xfrm>
            <a:off x="3635896" y="3429000"/>
            <a:ext cx="144016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7BFA16F9-709B-4C5B-848B-D7CC6888B9AC}"/>
              </a:ext>
            </a:extLst>
          </p:cNvPr>
          <p:cNvSpPr/>
          <p:nvPr/>
        </p:nvSpPr>
        <p:spPr>
          <a:xfrm>
            <a:off x="2825552" y="339610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235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30925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severe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4F3B01D-FEA1-E74A-8A29-4C321B3B13C3}"/>
              </a:ext>
            </a:extLst>
          </p:cNvPr>
          <p:cNvSpPr/>
          <p:nvPr/>
        </p:nvSpPr>
        <p:spPr>
          <a:xfrm>
            <a:off x="3528005" y="3750779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C1B29-83DA-49AA-8FDB-FCCFE706737B}"/>
              </a:ext>
            </a:extLst>
          </p:cNvPr>
          <p:cNvCxnSpPr>
            <a:cxnSpLocks/>
          </p:cNvCxnSpPr>
          <p:nvPr/>
        </p:nvCxnSpPr>
        <p:spPr>
          <a:xfrm>
            <a:off x="5072225" y="3839703"/>
            <a:ext cx="129614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457159F-1DA5-43CC-AF0F-93AA36C02286}"/>
              </a:ext>
            </a:extLst>
          </p:cNvPr>
          <p:cNvSpPr/>
          <p:nvPr/>
        </p:nvSpPr>
        <p:spPr>
          <a:xfrm>
            <a:off x="3971492" y="3750779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694C3F9-9254-4145-A1CC-92ACBEACCA2E}"/>
              </a:ext>
            </a:extLst>
          </p:cNvPr>
          <p:cNvSpPr/>
          <p:nvPr/>
        </p:nvSpPr>
        <p:spPr>
          <a:xfrm>
            <a:off x="4522991" y="3750779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380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interfere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892A90-169B-6145-9EDF-C5E5DE01ECBC}"/>
              </a:ext>
            </a:extLst>
          </p:cNvPr>
          <p:cNvCxnSpPr>
            <a:cxnSpLocks/>
          </p:cNvCxnSpPr>
          <p:nvPr/>
        </p:nvCxnSpPr>
        <p:spPr>
          <a:xfrm>
            <a:off x="6012160" y="3483618"/>
            <a:ext cx="122464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B82506A4-4537-420C-B007-7BC490A41728}"/>
              </a:ext>
            </a:extLst>
          </p:cNvPr>
          <p:cNvSpPr/>
          <p:nvPr/>
        </p:nvSpPr>
        <p:spPr>
          <a:xfrm>
            <a:off x="2411760" y="327219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6D7DB2-B282-4A50-B2B8-BA2B843F13A4}"/>
              </a:ext>
            </a:extLst>
          </p:cNvPr>
          <p:cNvCxnSpPr>
            <a:cxnSpLocks/>
          </p:cNvCxnSpPr>
          <p:nvPr/>
        </p:nvCxnSpPr>
        <p:spPr>
          <a:xfrm flipV="1">
            <a:off x="4201415" y="3442240"/>
            <a:ext cx="936104" cy="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C5D0382-7CC9-4B64-A5A9-0530D19E1FFA}"/>
              </a:ext>
            </a:extLst>
          </p:cNvPr>
          <p:cNvSpPr/>
          <p:nvPr/>
        </p:nvSpPr>
        <p:spPr>
          <a:xfrm>
            <a:off x="3203848" y="326759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219C19C-F854-4629-95E4-05FCDCBAC44B}"/>
              </a:ext>
            </a:extLst>
          </p:cNvPr>
          <p:cNvSpPr/>
          <p:nvPr/>
        </p:nvSpPr>
        <p:spPr>
          <a:xfrm>
            <a:off x="3790459" y="326759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444AF7-266B-4DCD-86AE-2E1A3F3CFF64}"/>
              </a:ext>
            </a:extLst>
          </p:cNvPr>
          <p:cNvSpPr/>
          <p:nvPr/>
        </p:nvSpPr>
        <p:spPr>
          <a:xfrm>
            <a:off x="5471592" y="36348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090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860077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mere</a:t>
            </a:r>
          </a:p>
        </p:txBody>
      </p:sp>
    </p:spTree>
    <p:extLst>
      <p:ext uri="{BB962C8B-B14F-4D97-AF65-F5344CB8AC3E}">
        <p14:creationId xmlns:p14="http://schemas.microsoft.com/office/powerpoint/2010/main" val="25974260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275856" y="2348880"/>
            <a:ext cx="309251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severe</a:t>
            </a:r>
          </a:p>
        </p:txBody>
      </p:sp>
    </p:spTree>
    <p:extLst>
      <p:ext uri="{BB962C8B-B14F-4D97-AF65-F5344CB8AC3E}">
        <p14:creationId xmlns:p14="http://schemas.microsoft.com/office/powerpoint/2010/main" val="16035444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1232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interfere</a:t>
            </a:r>
          </a:p>
        </p:txBody>
      </p:sp>
    </p:spTree>
    <p:extLst>
      <p:ext uri="{BB962C8B-B14F-4D97-AF65-F5344CB8AC3E}">
        <p14:creationId xmlns:p14="http://schemas.microsoft.com/office/powerpoint/2010/main" val="31796169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69745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276872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Mrs</a:t>
            </a:r>
          </a:p>
        </p:txBody>
      </p:sp>
    </p:spTree>
    <p:extLst>
      <p:ext uri="{BB962C8B-B14F-4D97-AF65-F5344CB8AC3E}">
        <p14:creationId xmlns:p14="http://schemas.microsoft.com/office/powerpoint/2010/main" val="12215004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833213" y="2348880"/>
            <a:ext cx="33169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happy</a:t>
            </a:r>
          </a:p>
        </p:txBody>
      </p:sp>
    </p:spTree>
    <p:extLst>
      <p:ext uri="{BB962C8B-B14F-4D97-AF65-F5344CB8AC3E}">
        <p14:creationId xmlns:p14="http://schemas.microsoft.com/office/powerpoint/2010/main" val="39374358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BAF6F1-2E65-4EA7-8847-CBD8642DCA67}"/>
              </a:ext>
            </a:extLst>
          </p:cNvPr>
          <p:cNvSpPr/>
          <p:nvPr/>
        </p:nvSpPr>
        <p:spPr>
          <a:xfrm>
            <a:off x="2469164" y="2004032"/>
            <a:ext cx="3693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funny</a:t>
            </a:r>
          </a:p>
        </p:txBody>
      </p:sp>
    </p:spTree>
    <p:extLst>
      <p:ext uri="{BB962C8B-B14F-4D97-AF65-F5344CB8AC3E}">
        <p14:creationId xmlns:p14="http://schemas.microsoft.com/office/powerpoint/2010/main" val="189083861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78297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mummy</a:t>
            </a:r>
          </a:p>
        </p:txBody>
      </p:sp>
    </p:spTree>
    <p:extLst>
      <p:ext uri="{BB962C8B-B14F-4D97-AF65-F5344CB8AC3E}">
        <p14:creationId xmlns:p14="http://schemas.microsoft.com/office/powerpoint/2010/main" val="36081435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699792" y="2348880"/>
            <a:ext cx="27430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gym</a:t>
            </a:r>
          </a:p>
        </p:txBody>
      </p:sp>
    </p:spTree>
    <p:extLst>
      <p:ext uri="{BB962C8B-B14F-4D97-AF65-F5344CB8AC3E}">
        <p14:creationId xmlns:p14="http://schemas.microsoft.com/office/powerpoint/2010/main" val="5772322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98946" y="2376388"/>
            <a:ext cx="470032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pyramid</a:t>
            </a:r>
          </a:p>
        </p:txBody>
      </p:sp>
    </p:spTree>
    <p:extLst>
      <p:ext uri="{BB962C8B-B14F-4D97-AF65-F5344CB8AC3E}">
        <p14:creationId xmlns:p14="http://schemas.microsoft.com/office/powerpoint/2010/main" val="13345003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2016724" y="2084900"/>
            <a:ext cx="55723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sympathy</a:t>
            </a:r>
          </a:p>
        </p:txBody>
      </p:sp>
    </p:spTree>
    <p:extLst>
      <p:ext uri="{BB962C8B-B14F-4D97-AF65-F5344CB8AC3E}">
        <p14:creationId xmlns:p14="http://schemas.microsoft.com/office/powerpoint/2010/main" val="18986256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0411449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16938026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Mrs</a:t>
            </a:r>
          </a:p>
        </p:txBody>
      </p:sp>
    </p:spTree>
    <p:extLst>
      <p:ext uri="{BB962C8B-B14F-4D97-AF65-F5344CB8AC3E}">
        <p14:creationId xmlns:p14="http://schemas.microsoft.com/office/powerpoint/2010/main" val="25217665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65D375-868A-5042-BC7F-81847FECB436}"/>
              </a:ext>
            </a:extLst>
          </p:cNvPr>
          <p:cNvSpPr txBox="1"/>
          <p:nvPr/>
        </p:nvSpPr>
        <p:spPr>
          <a:xfrm>
            <a:off x="2051720" y="2132856"/>
            <a:ext cx="54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took</a:t>
            </a:r>
          </a:p>
        </p:txBody>
      </p:sp>
    </p:spTree>
    <p:extLst>
      <p:ext uri="{BB962C8B-B14F-4D97-AF65-F5344CB8AC3E}">
        <p14:creationId xmlns:p14="http://schemas.microsoft.com/office/powerpoint/2010/main" val="261157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2204864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Mr</a:t>
            </a:r>
          </a:p>
        </p:txBody>
      </p:sp>
    </p:spTree>
    <p:extLst>
      <p:ext uri="{BB962C8B-B14F-4D97-AF65-F5344CB8AC3E}">
        <p14:creationId xmlns:p14="http://schemas.microsoft.com/office/powerpoint/2010/main" val="12519700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01B50A6-E358-0E45-97E7-641764EC2754}"/>
              </a:ext>
            </a:extLst>
          </p:cNvPr>
          <p:cNvSpPr txBox="1"/>
          <p:nvPr/>
        </p:nvSpPr>
        <p:spPr>
          <a:xfrm>
            <a:off x="3059832" y="2287032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home</a:t>
            </a:r>
          </a:p>
        </p:txBody>
      </p:sp>
    </p:spTree>
    <p:extLst>
      <p:ext uri="{BB962C8B-B14F-4D97-AF65-F5344CB8AC3E}">
        <p14:creationId xmlns:p14="http://schemas.microsoft.com/office/powerpoint/2010/main" val="21290975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6622840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dult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0941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treelp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4340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059218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shide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16374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2444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teeck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581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61890"/>
            <a:ext cx="583264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>
                <a:latin typeface="Bradley Hand ITC" panose="03070402050302030203" pitchFamily="66" charset="0"/>
              </a:rPr>
              <a:t>margigh</a:t>
            </a:r>
            <a:endParaRPr lang="en-GB" sz="11500" dirty="0">
              <a:latin typeface="Bradley Hand ITC" panose="03070402050302030203" pitchFamily="66" charset="0"/>
            </a:endParaRPr>
          </a:p>
        </p:txBody>
      </p:sp>
      <p:pic>
        <p:nvPicPr>
          <p:cNvPr id="3" name="Picture 2" descr="http://seo-alien.com/wp-content/uploads/2010/03/SeoAlien9-300x30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41685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0066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2516" y="1289953"/>
            <a:ext cx="9289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Bradley Hand ITC" panose="03070402050302030203" pitchFamily="66" charset="0"/>
              </a:rPr>
              <a:t>I am standing here with a severe sore throat. </a:t>
            </a:r>
          </a:p>
          <a:p>
            <a:pPr algn="ctr"/>
            <a:endParaRPr lang="en-GB" sz="96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341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A168-E44A-4D9D-A51E-8EA510B8F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>
                <a:latin typeface="Bradley Hand ITC" panose="03070402050302030203" pitchFamily="66" charset="0"/>
              </a:rPr>
              <a:t>Thursday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DD012-084A-45BB-B923-66351A2169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8355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65350" y="-93472"/>
            <a:ext cx="922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514" y="-25954"/>
            <a:ext cx="10951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sh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860" y="-20628"/>
            <a:ext cx="981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th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917" y="-93471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0208" y="2912481"/>
            <a:ext cx="1087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639" y="-43494"/>
            <a:ext cx="848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14190" y="-67347"/>
            <a:ext cx="1478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igh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0511" y="1104577"/>
            <a:ext cx="1018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9217" y="1032679"/>
            <a:ext cx="938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oo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8019" y="1018968"/>
            <a:ext cx="986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35461" y="981217"/>
            <a:ext cx="9060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30720" y="914067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97477" y="977159"/>
            <a:ext cx="11673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3914" y="913949"/>
            <a:ext cx="841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0735" y="1956721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1986" y="1942004"/>
            <a:ext cx="1266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air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76531" y="1872885"/>
            <a:ext cx="1386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ure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7968" y="1838159"/>
            <a:ext cx="861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80977" y="1782590"/>
            <a:ext cx="1231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47697" y="1682427"/>
            <a:ext cx="11721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5257" y="2905160"/>
            <a:ext cx="973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ea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6721" y="2875856"/>
            <a:ext cx="82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6913" y="0"/>
            <a:ext cx="10390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52680" y="2870831"/>
            <a:ext cx="893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72364" y="2881608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2711" y="3995832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au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7511" y="4072418"/>
            <a:ext cx="797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ie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2204" y="3966495"/>
            <a:ext cx="1265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wh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22" y="3995833"/>
            <a:ext cx="1074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ph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699" y="3995833"/>
            <a:ext cx="10422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ue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40E743-EBF1-4907-884F-2925E934D256}"/>
              </a:ext>
            </a:extLst>
          </p:cNvPr>
          <p:cNvSpPr txBox="1"/>
          <p:nvPr/>
        </p:nvSpPr>
        <p:spPr>
          <a:xfrm>
            <a:off x="6317412" y="2870830"/>
            <a:ext cx="2060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zh</a:t>
            </a:r>
            <a:r>
              <a:rPr kumimoji="0" lang="en-GB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/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B10CD5-D808-4363-9CA4-5ECC5B7EA6D0}"/>
              </a:ext>
            </a:extLst>
          </p:cNvPr>
          <p:cNvSpPr txBox="1"/>
          <p:nvPr/>
        </p:nvSpPr>
        <p:spPr>
          <a:xfrm>
            <a:off x="6656256" y="3945394"/>
            <a:ext cx="1247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qu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1B7921-7B35-E44A-8358-80C88A64CA5F}"/>
              </a:ext>
            </a:extLst>
          </p:cNvPr>
          <p:cNvSpPr txBox="1"/>
          <p:nvPr/>
        </p:nvSpPr>
        <p:spPr>
          <a:xfrm>
            <a:off x="8082847" y="3915831"/>
            <a:ext cx="10871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8CD2D-585C-3149-AA3E-6DA88804958F}"/>
              </a:ext>
            </a:extLst>
          </p:cNvPr>
          <p:cNvSpPr txBox="1"/>
          <p:nvPr/>
        </p:nvSpPr>
        <p:spPr>
          <a:xfrm>
            <a:off x="272708" y="4959535"/>
            <a:ext cx="136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oul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2FCE9B3-6281-4140-83DB-BB901BBFA46B}"/>
              </a:ext>
            </a:extLst>
          </p:cNvPr>
          <p:cNvSpPr txBox="1"/>
          <p:nvPr/>
        </p:nvSpPr>
        <p:spPr>
          <a:xfrm>
            <a:off x="1794825" y="4858146"/>
            <a:ext cx="11063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adley Hand ITC" panose="03070402050302030203" pitchFamily="66" charset="0"/>
                <a:ea typeface="+mn-ea"/>
                <a:cs typeface="+mn-cs"/>
              </a:rPr>
              <a:t>ey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DDFA64A-7040-4E01-A7F3-A4ED6C91F36C}"/>
              </a:ext>
            </a:extLst>
          </p:cNvPr>
          <p:cNvSpPr txBox="1"/>
          <p:nvPr/>
        </p:nvSpPr>
        <p:spPr>
          <a:xfrm>
            <a:off x="3143259" y="5035429"/>
            <a:ext cx="1361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>
                <a:solidFill>
                  <a:prstClr val="black"/>
                </a:solidFill>
                <a:latin typeface="Bradley Hand ITC" panose="03070402050302030203" pitchFamily="66" charset="0"/>
              </a:rPr>
              <a:t>tch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DD93B1-FF1E-4A5E-9A2D-56192DC2EFF0}"/>
              </a:ext>
            </a:extLst>
          </p:cNvPr>
          <p:cNvSpPr txBox="1"/>
          <p:nvPr/>
        </p:nvSpPr>
        <p:spPr>
          <a:xfrm>
            <a:off x="4609169" y="4929846"/>
            <a:ext cx="1295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gn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2FF6A8F-E655-4159-894A-C78467D9621D}"/>
              </a:ext>
            </a:extLst>
          </p:cNvPr>
          <p:cNvSpPr txBox="1"/>
          <p:nvPr/>
        </p:nvSpPr>
        <p:spPr>
          <a:xfrm>
            <a:off x="6066124" y="4973607"/>
            <a:ext cx="1556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dge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D9E61C-834A-4DAE-B2B3-DAA1353D0724}"/>
              </a:ext>
            </a:extLst>
          </p:cNvPr>
          <p:cNvSpPr txBox="1"/>
          <p:nvPr/>
        </p:nvSpPr>
        <p:spPr>
          <a:xfrm>
            <a:off x="7852014" y="5019958"/>
            <a:ext cx="13179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kn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CC5C80-753B-4D9E-AF84-9CB4C119854F}"/>
              </a:ext>
            </a:extLst>
          </p:cNvPr>
          <p:cNvSpPr txBox="1"/>
          <p:nvPr/>
        </p:nvSpPr>
        <p:spPr>
          <a:xfrm>
            <a:off x="369264" y="590797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wr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909F3-47DD-43C7-A673-E2D8429341C5}"/>
              </a:ext>
            </a:extLst>
          </p:cNvPr>
          <p:cNvSpPr txBox="1"/>
          <p:nvPr/>
        </p:nvSpPr>
        <p:spPr>
          <a:xfrm>
            <a:off x="1643340" y="5980171"/>
            <a:ext cx="14093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noProof="0" dirty="0">
                <a:solidFill>
                  <a:prstClr val="black"/>
                </a:solidFill>
                <a:latin typeface="Bradley Hand ITC" panose="03070402050302030203" pitchFamily="66" charset="0"/>
              </a:rPr>
              <a:t>mb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B940091-AAD9-47F3-A8EA-D1B99A362AF5}"/>
              </a:ext>
            </a:extLst>
          </p:cNvPr>
          <p:cNvSpPr txBox="1"/>
          <p:nvPr/>
        </p:nvSpPr>
        <p:spPr>
          <a:xfrm>
            <a:off x="3263188" y="5980170"/>
            <a:ext cx="90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200" dirty="0" err="1">
                <a:solidFill>
                  <a:prstClr val="black"/>
                </a:solidFill>
                <a:latin typeface="Bradley Hand ITC" panose="03070402050302030203" pitchFamily="66" charset="0"/>
              </a:rPr>
              <a:t>st</a:t>
            </a:r>
            <a:endParaRPr kumimoji="0" lang="en-GB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radley Hand ITC" panose="03070402050302030203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4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D2D8274-B9DD-E147-AF05-0901F8A5BF91}"/>
              </a:ext>
            </a:extLst>
          </p:cNvPr>
          <p:cNvSpPr/>
          <p:nvPr/>
        </p:nvSpPr>
        <p:spPr>
          <a:xfrm>
            <a:off x="3098680" y="2644170"/>
            <a:ext cx="2946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600" dirty="0">
                <a:latin typeface="Bradley Hand ITC" panose="03070402050302030203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6692981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A18E53-CD30-47D6-8D1E-E89F73AB48B3}"/>
              </a:ext>
            </a:extLst>
          </p:cNvPr>
          <p:cNvSpPr txBox="1"/>
          <p:nvPr/>
        </p:nvSpPr>
        <p:spPr>
          <a:xfrm>
            <a:off x="611559" y="332656"/>
            <a:ext cx="1342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a_e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BDF54-3C9F-4FCE-8C28-5B754C493B30}"/>
              </a:ext>
            </a:extLst>
          </p:cNvPr>
          <p:cNvSpPr txBox="1"/>
          <p:nvPr/>
        </p:nvSpPr>
        <p:spPr>
          <a:xfrm>
            <a:off x="2290186" y="332656"/>
            <a:ext cx="1217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e_e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314E8-FFE9-4938-ADF7-A8DD03B39653}"/>
              </a:ext>
            </a:extLst>
          </p:cNvPr>
          <p:cNvSpPr txBox="1"/>
          <p:nvPr/>
        </p:nvSpPr>
        <p:spPr>
          <a:xfrm>
            <a:off x="3931944" y="332656"/>
            <a:ext cx="1165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i_e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3F538-F2B7-4BC1-BE68-FBDCF9216435}"/>
              </a:ext>
            </a:extLst>
          </p:cNvPr>
          <p:cNvSpPr txBox="1"/>
          <p:nvPr/>
        </p:nvSpPr>
        <p:spPr>
          <a:xfrm>
            <a:off x="5341645" y="332656"/>
            <a:ext cx="1261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o_e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E02A0-0AC1-4C4C-BF26-D5CF9651C7F0}"/>
              </a:ext>
            </a:extLst>
          </p:cNvPr>
          <p:cNvSpPr txBox="1"/>
          <p:nvPr/>
        </p:nvSpPr>
        <p:spPr>
          <a:xfrm>
            <a:off x="7051132" y="332655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85AC0E-CEF0-49DC-9C45-658BA6D612EC}"/>
              </a:ext>
            </a:extLst>
          </p:cNvPr>
          <p:cNvSpPr txBox="1"/>
          <p:nvPr/>
        </p:nvSpPr>
        <p:spPr>
          <a:xfrm>
            <a:off x="537020" y="1543532"/>
            <a:ext cx="1410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latin typeface="Bradley Hand ITC" panose="03070402050302030203" pitchFamily="66" charset="0"/>
              </a:rPr>
              <a:t>u_e</a:t>
            </a:r>
            <a:endParaRPr lang="en-GB" sz="72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8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37" y="332656"/>
            <a:ext cx="7156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>
                <a:latin typeface="Bradley Hand ITC" panose="03070402050302030203" pitchFamily="66" charset="0"/>
              </a:rPr>
              <a:t>Alternative pronunciations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D4860F-88ED-4260-BDAC-BD5C0C3FC0AD}"/>
              </a:ext>
            </a:extLst>
          </p:cNvPr>
          <p:cNvSpPr txBox="1"/>
          <p:nvPr/>
        </p:nvSpPr>
        <p:spPr>
          <a:xfrm>
            <a:off x="2426696" y="1163811"/>
            <a:ext cx="337143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500" dirty="0">
                <a:latin typeface="Bradley Hand ITC" panose="03070402050302030203" pitchFamily="66" charset="0"/>
              </a:rPr>
              <a:t>se=z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CBC9B-BE89-8A48-B511-20F5EAEC40F5}"/>
              </a:ext>
            </a:extLst>
          </p:cNvPr>
          <p:cNvSpPr txBox="1"/>
          <p:nvPr/>
        </p:nvSpPr>
        <p:spPr>
          <a:xfrm>
            <a:off x="2051720" y="4135504"/>
            <a:ext cx="1872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>
                <a:latin typeface="Bradley Hand ITC" panose="03070402050302030203" pitchFamily="66" charset="0"/>
              </a:rPr>
              <a:t>cheese</a:t>
            </a:r>
          </a:p>
        </p:txBody>
      </p:sp>
      <p:sp>
        <p:nvSpPr>
          <p:cNvPr id="3" name="AutoShape 4" descr="Image result for jump&quot;">
            <a:extLst>
              <a:ext uri="{FF2B5EF4-FFF2-40B4-BE49-F238E27FC236}">
                <a16:creationId xmlns:a16="http://schemas.microsoft.com/office/drawing/2014/main" id="{B07F0CC3-B3F0-4C2E-AAC0-E88FDA0934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Image result for cheese">
            <a:extLst>
              <a:ext uri="{FF2B5EF4-FFF2-40B4-BE49-F238E27FC236}">
                <a16:creationId xmlns:a16="http://schemas.microsoft.com/office/drawing/2014/main" id="{7ED1662A-7290-4905-8880-B3DA71788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209" y="2731942"/>
            <a:ext cx="3730453" cy="373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08153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041685"/>
            <a:ext cx="46085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40065189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48" y="156695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cheese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731444-2A74-3A43-8F64-7B14EF4FF194}"/>
              </a:ext>
            </a:extLst>
          </p:cNvPr>
          <p:cNvCxnSpPr>
            <a:cxnSpLocks/>
          </p:cNvCxnSpPr>
          <p:nvPr/>
        </p:nvCxnSpPr>
        <p:spPr>
          <a:xfrm>
            <a:off x="2627784" y="3212976"/>
            <a:ext cx="108012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AC27A58-D853-47B1-83EC-8920F43BF374}"/>
              </a:ext>
            </a:extLst>
          </p:cNvPr>
          <p:cNvCxnSpPr>
            <a:cxnSpLocks/>
          </p:cNvCxnSpPr>
          <p:nvPr/>
        </p:nvCxnSpPr>
        <p:spPr>
          <a:xfrm>
            <a:off x="3851920" y="3212976"/>
            <a:ext cx="10081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56962D-3001-4228-B43D-9545F0126855}"/>
              </a:ext>
            </a:extLst>
          </p:cNvPr>
          <p:cNvCxnSpPr>
            <a:cxnSpLocks/>
          </p:cNvCxnSpPr>
          <p:nvPr/>
        </p:nvCxnSpPr>
        <p:spPr>
          <a:xfrm>
            <a:off x="5004048" y="3214126"/>
            <a:ext cx="91135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5521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tease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ECD709-DA4F-4AB3-8222-23F35C41D7CE}"/>
              </a:ext>
            </a:extLst>
          </p:cNvPr>
          <p:cNvCxnSpPr>
            <a:cxnSpLocks/>
          </p:cNvCxnSpPr>
          <p:nvPr/>
        </p:nvCxnSpPr>
        <p:spPr>
          <a:xfrm>
            <a:off x="2987824" y="3429000"/>
            <a:ext cx="9361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627AAD13-5CF3-42BB-9295-9F239B6340D6}"/>
              </a:ext>
            </a:extLst>
          </p:cNvPr>
          <p:cNvSpPr/>
          <p:nvPr/>
        </p:nvSpPr>
        <p:spPr>
          <a:xfrm>
            <a:off x="2519772" y="3346641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700B81-3B33-4EA7-87A9-E99EB78FDE97}"/>
              </a:ext>
            </a:extLst>
          </p:cNvPr>
          <p:cNvCxnSpPr>
            <a:cxnSpLocks/>
          </p:cNvCxnSpPr>
          <p:nvPr/>
        </p:nvCxnSpPr>
        <p:spPr>
          <a:xfrm>
            <a:off x="4211960" y="3454653"/>
            <a:ext cx="9361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7281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988840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please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F740EE-0CE7-4B47-B488-BA65428691BF}"/>
              </a:ext>
            </a:extLst>
          </p:cNvPr>
          <p:cNvSpPr/>
          <p:nvPr/>
        </p:nvSpPr>
        <p:spPr>
          <a:xfrm>
            <a:off x="2699792" y="393305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7D6962-186D-42FC-BCFE-BB1C26020E8D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93610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91BDBC1E-B6C5-BC40-98AA-9987A22DE738}"/>
              </a:ext>
            </a:extLst>
          </p:cNvPr>
          <p:cNvSpPr/>
          <p:nvPr/>
        </p:nvSpPr>
        <p:spPr>
          <a:xfrm>
            <a:off x="3275856" y="393305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1F21C6-3A2A-4412-8125-2F10FF7B6CB7}"/>
              </a:ext>
            </a:extLst>
          </p:cNvPr>
          <p:cNvCxnSpPr>
            <a:cxnSpLocks/>
          </p:cNvCxnSpPr>
          <p:nvPr/>
        </p:nvCxnSpPr>
        <p:spPr>
          <a:xfrm>
            <a:off x="5076056" y="3645024"/>
            <a:ext cx="10081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6572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72816"/>
            <a:ext cx="69127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browse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584D345-6582-4156-9866-4AAAA21482CE}"/>
              </a:ext>
            </a:extLst>
          </p:cNvPr>
          <p:cNvSpPr/>
          <p:nvPr/>
        </p:nvSpPr>
        <p:spPr>
          <a:xfrm>
            <a:off x="2041829" y="341884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03D99E-63E3-4B53-A3C6-1F74E62FE5A8}"/>
              </a:ext>
            </a:extLst>
          </p:cNvPr>
          <p:cNvSpPr/>
          <p:nvPr/>
        </p:nvSpPr>
        <p:spPr>
          <a:xfrm>
            <a:off x="2555776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7975A7-4F1C-334F-9386-0F7A35365B85}"/>
              </a:ext>
            </a:extLst>
          </p:cNvPr>
          <p:cNvCxnSpPr>
            <a:cxnSpLocks/>
          </p:cNvCxnSpPr>
          <p:nvPr/>
        </p:nvCxnSpPr>
        <p:spPr>
          <a:xfrm>
            <a:off x="3203848" y="3537012"/>
            <a:ext cx="108012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56A094-FBE6-4E63-86EF-76E3B6405E30}"/>
              </a:ext>
            </a:extLst>
          </p:cNvPr>
          <p:cNvCxnSpPr>
            <a:cxnSpLocks/>
          </p:cNvCxnSpPr>
          <p:nvPr/>
        </p:nvCxnSpPr>
        <p:spPr>
          <a:xfrm>
            <a:off x="4608004" y="3526852"/>
            <a:ext cx="108012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8086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7295"/>
            <a:ext cx="7344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because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8CE5F6-EAC4-447C-A304-1E3785FDA553}"/>
              </a:ext>
            </a:extLst>
          </p:cNvPr>
          <p:cNvSpPr/>
          <p:nvPr/>
        </p:nvSpPr>
        <p:spPr>
          <a:xfrm>
            <a:off x="3059832" y="349430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8CB4A2-E8EA-4C3D-9794-65FAA215B536}"/>
              </a:ext>
            </a:extLst>
          </p:cNvPr>
          <p:cNvSpPr/>
          <p:nvPr/>
        </p:nvSpPr>
        <p:spPr>
          <a:xfrm>
            <a:off x="2419341" y="349430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03ABB4-8B8C-429F-8975-70BBF14ED3E2}"/>
              </a:ext>
            </a:extLst>
          </p:cNvPr>
          <p:cNvCxnSpPr>
            <a:cxnSpLocks/>
          </p:cNvCxnSpPr>
          <p:nvPr/>
        </p:nvCxnSpPr>
        <p:spPr>
          <a:xfrm>
            <a:off x="4211960" y="3533761"/>
            <a:ext cx="1224136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A4C121-F288-446D-BE59-F4364E352260}"/>
              </a:ext>
            </a:extLst>
          </p:cNvPr>
          <p:cNvCxnSpPr>
            <a:cxnSpLocks/>
          </p:cNvCxnSpPr>
          <p:nvPr/>
        </p:nvCxnSpPr>
        <p:spPr>
          <a:xfrm>
            <a:off x="5580112" y="3533761"/>
            <a:ext cx="1152128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28CBB6B7-4697-48BF-8F86-987A509F6099}"/>
              </a:ext>
            </a:extLst>
          </p:cNvPr>
          <p:cNvSpPr/>
          <p:nvPr/>
        </p:nvSpPr>
        <p:spPr>
          <a:xfrm>
            <a:off x="3636631" y="349430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95085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48" y="1566952"/>
            <a:ext cx="67687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cheese</a:t>
            </a:r>
          </a:p>
        </p:txBody>
      </p:sp>
    </p:spTree>
    <p:extLst>
      <p:ext uri="{BB962C8B-B14F-4D97-AF65-F5344CB8AC3E}">
        <p14:creationId xmlns:p14="http://schemas.microsoft.com/office/powerpoint/2010/main" val="4620670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16832"/>
            <a:ext cx="77048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Bradley Hand ITC" panose="03070402050302030203" pitchFamily="66" charset="0"/>
              </a:rPr>
              <a:t>tease</a:t>
            </a:r>
          </a:p>
        </p:txBody>
      </p:sp>
    </p:spTree>
    <p:extLst>
      <p:ext uri="{BB962C8B-B14F-4D97-AF65-F5344CB8AC3E}">
        <p14:creationId xmlns:p14="http://schemas.microsoft.com/office/powerpoint/2010/main" val="74577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25524</TotalTime>
  <Words>585</Words>
  <Application>Microsoft Office PowerPoint</Application>
  <PresentationFormat>On-screen Show (4:3)</PresentationFormat>
  <Paragraphs>400</Paragraphs>
  <Slides>157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62" baseType="lpstr">
      <vt:lpstr>Arial</vt:lpstr>
      <vt:lpstr>Bradley Hand ITC</vt:lpstr>
      <vt:lpstr>Calibri</vt:lpstr>
      <vt:lpstr>Wingdings</vt:lpstr>
      <vt:lpstr>Office Theme</vt:lpstr>
      <vt:lpstr>Monday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That is it for this week, have a lovely weekend! Miss Bryant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Adam Hill</cp:lastModifiedBy>
  <cp:revision>141</cp:revision>
  <dcterms:created xsi:type="dcterms:W3CDTF">2019-01-06T08:23:48Z</dcterms:created>
  <dcterms:modified xsi:type="dcterms:W3CDTF">2020-04-17T09:41:00Z</dcterms:modified>
</cp:coreProperties>
</file>