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960" r:id="rId2"/>
    <p:sldId id="896" r:id="rId3"/>
    <p:sldId id="744" r:id="rId4"/>
    <p:sldId id="745" r:id="rId5"/>
    <p:sldId id="746" r:id="rId6"/>
    <p:sldId id="747" r:id="rId7"/>
    <p:sldId id="748" r:id="rId8"/>
    <p:sldId id="749" r:id="rId9"/>
    <p:sldId id="750" r:id="rId10"/>
    <p:sldId id="897" r:id="rId11"/>
    <p:sldId id="898" r:id="rId12"/>
    <p:sldId id="899" r:id="rId13"/>
    <p:sldId id="900" r:id="rId14"/>
    <p:sldId id="901" r:id="rId15"/>
    <p:sldId id="756" r:id="rId16"/>
    <p:sldId id="780" r:id="rId17"/>
    <p:sldId id="781" r:id="rId18"/>
    <p:sldId id="782" r:id="rId19"/>
    <p:sldId id="783" r:id="rId20"/>
    <p:sldId id="784" r:id="rId21"/>
    <p:sldId id="762" r:id="rId22"/>
    <p:sldId id="763" r:id="rId23"/>
    <p:sldId id="764" r:id="rId24"/>
    <p:sldId id="765" r:id="rId25"/>
    <p:sldId id="766" r:id="rId26"/>
    <p:sldId id="767" r:id="rId27"/>
    <p:sldId id="768" r:id="rId28"/>
    <p:sldId id="769" r:id="rId29"/>
    <p:sldId id="770" r:id="rId30"/>
    <p:sldId id="771" r:id="rId31"/>
    <p:sldId id="772" r:id="rId32"/>
    <p:sldId id="773" r:id="rId33"/>
    <p:sldId id="774" r:id="rId34"/>
    <p:sldId id="961" r:id="rId35"/>
    <p:sldId id="902" r:id="rId36"/>
    <p:sldId id="786" r:id="rId37"/>
    <p:sldId id="787" r:id="rId38"/>
    <p:sldId id="788" r:id="rId39"/>
    <p:sldId id="789" r:id="rId40"/>
    <p:sldId id="790" r:id="rId41"/>
    <p:sldId id="791" r:id="rId42"/>
    <p:sldId id="792" r:id="rId43"/>
    <p:sldId id="903" r:id="rId44"/>
    <p:sldId id="904" r:id="rId45"/>
    <p:sldId id="905" r:id="rId46"/>
    <p:sldId id="906" r:id="rId47"/>
    <p:sldId id="907" r:id="rId48"/>
    <p:sldId id="798" r:id="rId49"/>
    <p:sldId id="908" r:id="rId50"/>
    <p:sldId id="909" r:id="rId51"/>
    <p:sldId id="910" r:id="rId52"/>
    <p:sldId id="911" r:id="rId53"/>
    <p:sldId id="912" r:id="rId54"/>
    <p:sldId id="804" r:id="rId55"/>
    <p:sldId id="913" r:id="rId56"/>
    <p:sldId id="914" r:id="rId57"/>
    <p:sldId id="915" r:id="rId58"/>
    <p:sldId id="916" r:id="rId59"/>
    <p:sldId id="917" r:id="rId60"/>
    <p:sldId id="810" r:id="rId61"/>
    <p:sldId id="811" r:id="rId62"/>
    <p:sldId id="812" r:id="rId63"/>
    <p:sldId id="813" r:id="rId64"/>
    <p:sldId id="814" r:id="rId65"/>
    <p:sldId id="815" r:id="rId66"/>
    <p:sldId id="816" r:id="rId67"/>
    <p:sldId id="962" r:id="rId68"/>
    <p:sldId id="963" r:id="rId69"/>
    <p:sldId id="860" r:id="rId70"/>
    <p:sldId id="861" r:id="rId71"/>
    <p:sldId id="862" r:id="rId72"/>
    <p:sldId id="863" r:id="rId73"/>
    <p:sldId id="864" r:id="rId74"/>
    <p:sldId id="865" r:id="rId75"/>
    <p:sldId id="866" r:id="rId76"/>
    <p:sldId id="919" r:id="rId77"/>
    <p:sldId id="920" r:id="rId78"/>
    <p:sldId id="921" r:id="rId79"/>
    <p:sldId id="922" r:id="rId80"/>
    <p:sldId id="923" r:id="rId81"/>
    <p:sldId id="872" r:id="rId82"/>
    <p:sldId id="891" r:id="rId83"/>
    <p:sldId id="892" r:id="rId84"/>
    <p:sldId id="893" r:id="rId85"/>
    <p:sldId id="894" r:id="rId86"/>
    <p:sldId id="895" r:id="rId87"/>
    <p:sldId id="878" r:id="rId88"/>
    <p:sldId id="879" r:id="rId89"/>
    <p:sldId id="880" r:id="rId90"/>
    <p:sldId id="881" r:id="rId91"/>
    <p:sldId id="882" r:id="rId92"/>
    <p:sldId id="883" r:id="rId93"/>
    <p:sldId id="884" r:id="rId94"/>
    <p:sldId id="885" r:id="rId95"/>
    <p:sldId id="886" r:id="rId96"/>
    <p:sldId id="887" r:id="rId97"/>
    <p:sldId id="888" r:id="rId98"/>
    <p:sldId id="889" r:id="rId99"/>
    <p:sldId id="890" r:id="rId100"/>
    <p:sldId id="964" r:id="rId101"/>
    <p:sldId id="930" r:id="rId102"/>
    <p:sldId id="931" r:id="rId103"/>
    <p:sldId id="932" r:id="rId104"/>
    <p:sldId id="933" r:id="rId105"/>
    <p:sldId id="934" r:id="rId106"/>
    <p:sldId id="935" r:id="rId107"/>
    <p:sldId id="936" r:id="rId108"/>
    <p:sldId id="937" r:id="rId109"/>
    <p:sldId id="938" r:id="rId110"/>
    <p:sldId id="939" r:id="rId111"/>
    <p:sldId id="940" r:id="rId112"/>
    <p:sldId id="946" r:id="rId113"/>
    <p:sldId id="941" r:id="rId114"/>
    <p:sldId id="942" r:id="rId115"/>
    <p:sldId id="943" r:id="rId116"/>
    <p:sldId id="944" r:id="rId117"/>
    <p:sldId id="945" r:id="rId118"/>
    <p:sldId id="947" r:id="rId119"/>
    <p:sldId id="948" r:id="rId120"/>
    <p:sldId id="949" r:id="rId121"/>
    <p:sldId id="950" r:id="rId122"/>
    <p:sldId id="951" r:id="rId123"/>
    <p:sldId id="952" r:id="rId124"/>
    <p:sldId id="953" r:id="rId125"/>
    <p:sldId id="954" r:id="rId126"/>
    <p:sldId id="955" r:id="rId127"/>
    <p:sldId id="956" r:id="rId128"/>
    <p:sldId id="957" r:id="rId129"/>
    <p:sldId id="958" r:id="rId130"/>
    <p:sldId id="959" r:id="rId131"/>
    <p:sldId id="1022" r:id="rId132"/>
    <p:sldId id="965" r:id="rId133"/>
    <p:sldId id="1023" r:id="rId134"/>
    <p:sldId id="1024" r:id="rId135"/>
    <p:sldId id="1025" r:id="rId136"/>
    <p:sldId id="1026" r:id="rId137"/>
    <p:sldId id="1027" r:id="rId138"/>
    <p:sldId id="1028" r:id="rId139"/>
    <p:sldId id="1029" r:id="rId140"/>
    <p:sldId id="1030" r:id="rId141"/>
    <p:sldId id="1031" r:id="rId142"/>
    <p:sldId id="1032" r:id="rId143"/>
    <p:sldId id="1033" r:id="rId144"/>
    <p:sldId id="1034" r:id="rId145"/>
    <p:sldId id="1035" r:id="rId146"/>
    <p:sldId id="1036" r:id="rId147"/>
    <p:sldId id="1037" r:id="rId148"/>
    <p:sldId id="1038" r:id="rId149"/>
    <p:sldId id="1039" r:id="rId150"/>
    <p:sldId id="1040" r:id="rId151"/>
    <p:sldId id="1041" r:id="rId152"/>
    <p:sldId id="1042" r:id="rId153"/>
    <p:sldId id="1043" r:id="rId154"/>
    <p:sldId id="1044" r:id="rId155"/>
    <p:sldId id="1045" r:id="rId156"/>
    <p:sldId id="1046" r:id="rId157"/>
    <p:sldId id="1047" r:id="rId158"/>
    <p:sldId id="1048" r:id="rId159"/>
    <p:sldId id="1049" r:id="rId160"/>
    <p:sldId id="1050" r:id="rId161"/>
    <p:sldId id="1051" r:id="rId162"/>
    <p:sldId id="1052" r:id="rId163"/>
    <p:sldId id="516" r:id="rId16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presProps" Target="presProps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D415-50C0-4A80-845C-26AA7BD8D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6317C8-B674-4CDE-BFE7-3EC050AF6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0B7B4-B9E5-47BC-81F3-6E7B5C7F7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F3A3E-3CE2-4FB0-A1B3-B69F2CC4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709B0-DFCF-407C-934E-622B4F7F9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90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A6445-FC0D-48A2-90AF-D590B80CC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9CC13F-BA45-4F58-BDFD-2F19A7531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E7C83-122A-40AE-BDFC-7D8905234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BCB15-3DB1-4FF7-AFE2-233385110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2776E-3758-4237-A652-16452209D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753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B1C496-2C44-4CD7-B405-0C549DF724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3A6EDD-2475-421C-A5A8-CBB71C36D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3D3DA-6A59-436A-963F-E166C879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60B18-C8B4-477E-B777-DFBFBE5E2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D4EEC-663B-422F-BA49-A84487540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449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E15C6-9E45-477E-9589-2BA8E1B9F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D43EB-5079-49F8-926E-F185B8056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8CC57-4BC9-4594-B304-0A4AAF5C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233F6-97B7-4A8E-B3F8-6D8D16F91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34297-6B63-4CEB-AF78-12BA992C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14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58BB9-EEE1-46C6-8AA6-154D58C0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177A0B-6688-4582-B67C-DA946FB92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BAD4F-3940-496C-BE31-D8B559F82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9E13-DA29-48B0-A256-997256686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67EED-F096-4B77-8907-D544DB9F9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2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59C4D-424A-474F-9B76-4ADFD3DB4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EB049-DAC9-4247-B33B-A99537813C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8285B-AA45-4BDB-8FFA-C9DD5EAAF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1432AB-37AD-4EC7-ADD4-257210F99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F95D9-D2C4-4C4F-AF09-6069C8A24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DFFD1-625F-4B65-8FB5-481637FFA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91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DFF96-42D1-4C58-B26B-4380F5EA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4BA21-FCC8-4BC7-BE5C-71DC48ECE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CF3B6-73C7-4DD3-ACE4-E85C69FD6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C5040-B4E5-4D4D-A834-9F0D0E2BBA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A761F-A483-481A-B460-8763B3F03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EA422A-C0C9-4C5C-B68A-A12BB0FAD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4075FD-D36E-4D7C-8C64-608AD21DB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CC9B31-63B8-4E99-90F8-67A0912E6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97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70C3F-809E-4A4E-8521-A9077576A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C61645-3AB8-4DE7-9F06-3A485A86D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1E56B-47A7-453C-83AF-B72998DC0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83EBB-5B1B-480B-A3C1-5125503C8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31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F91974-1B1C-4222-B764-F7EC05C6D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19D7C2-0565-413D-B30C-7339CA425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E2785-349E-46AA-95E7-598FFDD70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91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5BBB8-E159-4F3E-9B55-9CA80B7FB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9FB6A-F01A-4091-ADD0-F0C2257D5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159A03-2BF9-4230-B7D4-953CE6348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F12A37-0512-48BC-80E2-B22869C40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D131E-2C4F-44D9-B625-252185083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09723-086B-4C00-A7CD-8114BB590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46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608B-B8E3-499C-BA03-AEDC89021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A4DC89-3444-4016-8669-4A0E23E6B7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CCD9F-8886-45DF-BC77-DE711A00E9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7A5B5-CA8E-4764-8DFB-763BAC34B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DBC41-2680-49E3-8AAF-180AF79FA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93C695-FF80-405A-8AD6-5FE3CBA12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19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875CB9-BBD4-4729-AD5C-1F9C34975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C9664-1041-4E63-8975-6C2B827E8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ACF34-BAD3-40D6-8E2B-5F6022A64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91FDF-651F-4AA5-A940-00D98B06CD86}" type="datetimeFigureOut">
              <a:rPr lang="en-GB" smtClean="0"/>
              <a:t>07/04/2020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9F8C7-7434-4A01-90DD-7BA9E74A7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C4C42-D392-4305-8ABC-BCF962D708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ED147-964B-477C-8ADB-E4760C2084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68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8142B-7BBE-4329-AF47-BA25B5A507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dirty="0">
                <a:solidFill>
                  <a:schemeClr val="bg1"/>
                </a:solidFill>
                <a:latin typeface="Comic Sans MS" panose="030F0702030302020204" pitchFamily="66" charset="0"/>
              </a:rPr>
              <a:t>Monday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8354E6-215B-4F2A-A947-5DE4992AC3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082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turn</a:t>
            </a:r>
          </a:p>
        </p:txBody>
      </p:sp>
    </p:spTree>
    <p:extLst>
      <p:ext uri="{BB962C8B-B14F-4D97-AF65-F5344CB8AC3E}">
        <p14:creationId xmlns:p14="http://schemas.microsoft.com/office/powerpoint/2010/main" val="424730602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5759F-4183-4712-B739-06DE0561C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3104" y="2405960"/>
            <a:ext cx="10515600" cy="1325563"/>
          </a:xfrm>
        </p:spPr>
        <p:txBody>
          <a:bodyPr>
            <a:normAutofit/>
          </a:bodyPr>
          <a:lstStyle/>
          <a:p>
            <a:r>
              <a:rPr lang="en-GB" sz="6600" dirty="0">
                <a:solidFill>
                  <a:schemeClr val="bg1"/>
                </a:solidFill>
                <a:latin typeface="Comic Sans MS" panose="030F0702030302020204" pitchFamily="66" charset="0"/>
              </a:rPr>
              <a:t>Thursday</a:t>
            </a:r>
          </a:p>
        </p:txBody>
      </p:sp>
    </p:spTree>
    <p:extLst>
      <p:ext uri="{BB962C8B-B14F-4D97-AF65-F5344CB8AC3E}">
        <p14:creationId xmlns:p14="http://schemas.microsoft.com/office/powerpoint/2010/main" val="19953491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629" y="142092"/>
            <a:ext cx="633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651" y="337206"/>
            <a:ext cx="506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7064" y="142091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E9C98-EB71-423A-8121-7D533B344209}"/>
              </a:ext>
            </a:extLst>
          </p:cNvPr>
          <p:cNvSpPr txBox="1"/>
          <p:nvPr/>
        </p:nvSpPr>
        <p:spPr>
          <a:xfrm>
            <a:off x="3393546" y="142091"/>
            <a:ext cx="678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A855C-BF2B-4759-A391-827088476FDC}"/>
              </a:ext>
            </a:extLst>
          </p:cNvPr>
          <p:cNvSpPr txBox="1"/>
          <p:nvPr/>
        </p:nvSpPr>
        <p:spPr>
          <a:xfrm>
            <a:off x="4309092" y="337205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i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5123B3-FC1F-404D-8FAF-CE2EB570DE0F}"/>
              </a:ext>
            </a:extLst>
          </p:cNvPr>
          <p:cNvSpPr txBox="1"/>
          <p:nvPr/>
        </p:nvSpPr>
        <p:spPr>
          <a:xfrm>
            <a:off x="5067994" y="131148"/>
            <a:ext cx="6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4D0166-D881-438E-8AF8-A1B22B4C9B43}"/>
              </a:ext>
            </a:extLst>
          </p:cNvPr>
          <p:cNvSpPr txBox="1"/>
          <p:nvPr/>
        </p:nvSpPr>
        <p:spPr>
          <a:xfrm>
            <a:off x="5926186" y="117603"/>
            <a:ext cx="901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481E9-2980-48B4-B0E1-4FBD7275B340}"/>
              </a:ext>
            </a:extLst>
          </p:cNvPr>
          <p:cNvSpPr txBox="1"/>
          <p:nvPr/>
        </p:nvSpPr>
        <p:spPr>
          <a:xfrm>
            <a:off x="6980711" y="133998"/>
            <a:ext cx="726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B19ABF-42C8-4DD2-BA76-1D31BAD6406B}"/>
              </a:ext>
            </a:extLst>
          </p:cNvPr>
          <p:cNvSpPr txBox="1"/>
          <p:nvPr/>
        </p:nvSpPr>
        <p:spPr>
          <a:xfrm>
            <a:off x="7831957" y="173490"/>
            <a:ext cx="675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B54DD-D892-47B5-9CF4-79056F018539}"/>
              </a:ext>
            </a:extLst>
          </p:cNvPr>
          <p:cNvSpPr txBox="1"/>
          <p:nvPr/>
        </p:nvSpPr>
        <p:spPr>
          <a:xfrm>
            <a:off x="8723393" y="165590"/>
            <a:ext cx="670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1EA4F-A5BB-4359-BC9C-AC1FF20902EF}"/>
              </a:ext>
            </a:extLst>
          </p:cNvPr>
          <p:cNvSpPr txBox="1"/>
          <p:nvPr/>
        </p:nvSpPr>
        <p:spPr>
          <a:xfrm>
            <a:off x="9541375" y="173490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294C59-C712-40B1-8DFD-F003C8E15818}"/>
              </a:ext>
            </a:extLst>
          </p:cNvPr>
          <p:cNvSpPr txBox="1"/>
          <p:nvPr/>
        </p:nvSpPr>
        <p:spPr>
          <a:xfrm>
            <a:off x="10474936" y="269731"/>
            <a:ext cx="742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866F44-B96C-467E-B9B0-13897DA7D36B}"/>
              </a:ext>
            </a:extLst>
          </p:cNvPr>
          <p:cNvSpPr txBox="1"/>
          <p:nvPr/>
        </p:nvSpPr>
        <p:spPr>
          <a:xfrm>
            <a:off x="630060" y="1537534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DBD8B4-CB67-4D05-8C03-54622182CB9E}"/>
              </a:ext>
            </a:extLst>
          </p:cNvPr>
          <p:cNvSpPr txBox="1"/>
          <p:nvPr/>
        </p:nvSpPr>
        <p:spPr>
          <a:xfrm>
            <a:off x="2052435" y="1376717"/>
            <a:ext cx="691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8A40CC-EC63-46E3-BFB6-05932DE7CE0F}"/>
              </a:ext>
            </a:extLst>
          </p:cNvPr>
          <p:cNvSpPr txBox="1"/>
          <p:nvPr/>
        </p:nvSpPr>
        <p:spPr>
          <a:xfrm>
            <a:off x="3241857" y="1396671"/>
            <a:ext cx="665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732C4-CEDD-4E00-BEB6-B8338EF8C204}"/>
              </a:ext>
            </a:extLst>
          </p:cNvPr>
          <p:cNvSpPr txBox="1"/>
          <p:nvPr/>
        </p:nvSpPr>
        <p:spPr>
          <a:xfrm>
            <a:off x="5143774" y="1413122"/>
            <a:ext cx="718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E5D11D-CCC8-4371-AE05-D552B11EAA49}"/>
              </a:ext>
            </a:extLst>
          </p:cNvPr>
          <p:cNvSpPr txBox="1"/>
          <p:nvPr/>
        </p:nvSpPr>
        <p:spPr>
          <a:xfrm>
            <a:off x="6120955" y="1332446"/>
            <a:ext cx="732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53BA2-F6F1-4BCA-9CAA-56C7BFEE1E6F}"/>
              </a:ext>
            </a:extLst>
          </p:cNvPr>
          <p:cNvSpPr txBox="1"/>
          <p:nvPr/>
        </p:nvSpPr>
        <p:spPr>
          <a:xfrm>
            <a:off x="7026971" y="1317932"/>
            <a:ext cx="654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E6525-7DFF-4D08-9456-2F3B0FF27684}"/>
              </a:ext>
            </a:extLst>
          </p:cNvPr>
          <p:cNvSpPr txBox="1"/>
          <p:nvPr/>
        </p:nvSpPr>
        <p:spPr>
          <a:xfrm>
            <a:off x="8032050" y="1288872"/>
            <a:ext cx="1124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2D7384-C330-4FB6-BF55-34F7F027EF01}"/>
              </a:ext>
            </a:extLst>
          </p:cNvPr>
          <p:cNvSpPr txBox="1"/>
          <p:nvPr/>
        </p:nvSpPr>
        <p:spPr>
          <a:xfrm>
            <a:off x="9448349" y="1376716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161BF0-3695-401B-8888-F4E3CAE1908B}"/>
              </a:ext>
            </a:extLst>
          </p:cNvPr>
          <p:cNvSpPr txBox="1"/>
          <p:nvPr/>
        </p:nvSpPr>
        <p:spPr>
          <a:xfrm>
            <a:off x="620585" y="2617332"/>
            <a:ext cx="1082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DE30FD-9BFA-4CDB-ACCC-56E3FAFB1EAB}"/>
              </a:ext>
            </a:extLst>
          </p:cNvPr>
          <p:cNvSpPr txBox="1"/>
          <p:nvPr/>
        </p:nvSpPr>
        <p:spPr>
          <a:xfrm>
            <a:off x="4327527" y="1396671"/>
            <a:ext cx="628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B983E0-6BDC-46AE-93FA-78E89AEBBE6A}"/>
              </a:ext>
            </a:extLst>
          </p:cNvPr>
          <p:cNvSpPr txBox="1"/>
          <p:nvPr/>
        </p:nvSpPr>
        <p:spPr>
          <a:xfrm>
            <a:off x="10389067" y="1370652"/>
            <a:ext cx="7457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ll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ED19CF-BB23-463B-92CC-7ED7DC86D520}"/>
              </a:ext>
            </a:extLst>
          </p:cNvPr>
          <p:cNvSpPr txBox="1"/>
          <p:nvPr/>
        </p:nvSpPr>
        <p:spPr>
          <a:xfrm>
            <a:off x="2119826" y="2597000"/>
            <a:ext cx="556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E56CF0-2350-40D3-859D-62774603123F}"/>
              </a:ext>
            </a:extLst>
          </p:cNvPr>
          <p:cNvSpPr txBox="1"/>
          <p:nvPr/>
        </p:nvSpPr>
        <p:spPr>
          <a:xfrm>
            <a:off x="3264049" y="2570981"/>
            <a:ext cx="633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E28368-D01E-426F-9F2B-E3FF27B6F48E}"/>
              </a:ext>
            </a:extLst>
          </p:cNvPr>
          <p:cNvSpPr txBox="1"/>
          <p:nvPr/>
        </p:nvSpPr>
        <p:spPr>
          <a:xfrm>
            <a:off x="4212618" y="2532775"/>
            <a:ext cx="816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EA5F95-1C3E-4FB6-8DE4-E35F65FDF230}"/>
              </a:ext>
            </a:extLst>
          </p:cNvPr>
          <p:cNvSpPr txBox="1"/>
          <p:nvPr/>
        </p:nvSpPr>
        <p:spPr>
          <a:xfrm>
            <a:off x="5280585" y="2532774"/>
            <a:ext cx="729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7389BC-1408-4DCF-9477-4742973BB13A}"/>
              </a:ext>
            </a:extLst>
          </p:cNvPr>
          <p:cNvSpPr txBox="1"/>
          <p:nvPr/>
        </p:nvSpPr>
        <p:spPr>
          <a:xfrm>
            <a:off x="6219652" y="2518261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9D1D85-6704-44F6-920B-F6D1A3845188}"/>
              </a:ext>
            </a:extLst>
          </p:cNvPr>
          <p:cNvSpPr txBox="1"/>
          <p:nvPr/>
        </p:nvSpPr>
        <p:spPr>
          <a:xfrm>
            <a:off x="7119611" y="2489201"/>
            <a:ext cx="681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39C63B-0F86-4B52-8BD2-5ADEE6596B8B}"/>
              </a:ext>
            </a:extLst>
          </p:cNvPr>
          <p:cNvSpPr txBox="1"/>
          <p:nvPr/>
        </p:nvSpPr>
        <p:spPr>
          <a:xfrm>
            <a:off x="8092861" y="2412154"/>
            <a:ext cx="1178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zz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2AA5E5-72E4-49E0-9999-4B7FE0CCA2D6}"/>
              </a:ext>
            </a:extLst>
          </p:cNvPr>
          <p:cNvSpPr txBox="1"/>
          <p:nvPr/>
        </p:nvSpPr>
        <p:spPr>
          <a:xfrm>
            <a:off x="9593434" y="2412153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C247D5-5691-43DF-9DD9-8C81E976C543}"/>
              </a:ext>
            </a:extLst>
          </p:cNvPr>
          <p:cNvSpPr txBox="1"/>
          <p:nvPr/>
        </p:nvSpPr>
        <p:spPr>
          <a:xfrm>
            <a:off x="607618" y="3765750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36FE9A8-BF18-4E90-A457-7B5C85F323F5}"/>
              </a:ext>
            </a:extLst>
          </p:cNvPr>
          <p:cNvSpPr txBox="1"/>
          <p:nvPr/>
        </p:nvSpPr>
        <p:spPr>
          <a:xfrm>
            <a:off x="2053053" y="3765750"/>
            <a:ext cx="1152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10C408-499D-4BDB-9FBB-40A44D337CC5}"/>
              </a:ext>
            </a:extLst>
          </p:cNvPr>
          <p:cNvSpPr txBox="1"/>
          <p:nvPr/>
        </p:nvSpPr>
        <p:spPr>
          <a:xfrm>
            <a:off x="3390340" y="3765750"/>
            <a:ext cx="1159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802A17-9437-46FA-B7A3-838C0CEABE9B}"/>
              </a:ext>
            </a:extLst>
          </p:cNvPr>
          <p:cNvSpPr txBox="1"/>
          <p:nvPr/>
        </p:nvSpPr>
        <p:spPr>
          <a:xfrm>
            <a:off x="4886110" y="3716652"/>
            <a:ext cx="915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EC9151-9541-495D-8433-F3D124321C28}"/>
              </a:ext>
            </a:extLst>
          </p:cNvPr>
          <p:cNvSpPr txBox="1"/>
          <p:nvPr/>
        </p:nvSpPr>
        <p:spPr>
          <a:xfrm>
            <a:off x="6033166" y="3687649"/>
            <a:ext cx="11977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ee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8DC01C-97DB-41F2-AC59-6A3B1335AA0A}"/>
              </a:ext>
            </a:extLst>
          </p:cNvPr>
          <p:cNvSpPr txBox="1"/>
          <p:nvPr/>
        </p:nvSpPr>
        <p:spPr>
          <a:xfrm>
            <a:off x="7508656" y="3681025"/>
            <a:ext cx="14670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igh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2818BB4-32FB-4A44-8E51-9DECCCB274D7}"/>
              </a:ext>
            </a:extLst>
          </p:cNvPr>
          <p:cNvSpPr txBox="1"/>
          <p:nvPr/>
        </p:nvSpPr>
        <p:spPr>
          <a:xfrm>
            <a:off x="9481223" y="3687649"/>
            <a:ext cx="11432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oa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C18570-0AF4-4A44-BA18-F2D04E16C035}"/>
              </a:ext>
            </a:extLst>
          </p:cNvPr>
          <p:cNvSpPr txBox="1"/>
          <p:nvPr/>
        </p:nvSpPr>
        <p:spPr>
          <a:xfrm>
            <a:off x="611559" y="4914168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F83D8A-D1A9-4BEF-AE00-0DE6E82FC659}"/>
              </a:ext>
            </a:extLst>
          </p:cNvPr>
          <p:cNvSpPr txBox="1"/>
          <p:nvPr/>
        </p:nvSpPr>
        <p:spPr>
          <a:xfrm>
            <a:off x="2025726" y="4914167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D505F5-1663-424E-B454-DE80C54E9967}"/>
              </a:ext>
            </a:extLst>
          </p:cNvPr>
          <p:cNvSpPr txBox="1"/>
          <p:nvPr/>
        </p:nvSpPr>
        <p:spPr>
          <a:xfrm>
            <a:off x="4776173" y="4998626"/>
            <a:ext cx="11095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ur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4F20619-3E9F-414C-939A-0B570059E166}"/>
              </a:ext>
            </a:extLst>
          </p:cNvPr>
          <p:cNvSpPr txBox="1"/>
          <p:nvPr/>
        </p:nvSpPr>
        <p:spPr>
          <a:xfrm>
            <a:off x="6086862" y="4925389"/>
            <a:ext cx="13019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ow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880B744-A683-4EF1-93D8-F5CD47EF0932}"/>
              </a:ext>
            </a:extLst>
          </p:cNvPr>
          <p:cNvSpPr txBox="1"/>
          <p:nvPr/>
        </p:nvSpPr>
        <p:spPr>
          <a:xfrm>
            <a:off x="3444791" y="4945409"/>
            <a:ext cx="11144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E198A33-EA4E-4C5A-8B36-F8537E7AA76E}"/>
              </a:ext>
            </a:extLst>
          </p:cNvPr>
          <p:cNvSpPr txBox="1"/>
          <p:nvPr/>
        </p:nvSpPr>
        <p:spPr>
          <a:xfrm>
            <a:off x="7714712" y="4914167"/>
            <a:ext cx="11015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ar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DFE1B71-CC7B-4D8A-9A43-EDCEF3ABE5EB}"/>
              </a:ext>
            </a:extLst>
          </p:cNvPr>
          <p:cNvSpPr txBox="1"/>
          <p:nvPr/>
        </p:nvSpPr>
        <p:spPr>
          <a:xfrm>
            <a:off x="9449311" y="4925388"/>
            <a:ext cx="9284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oi</a:t>
            </a:r>
          </a:p>
        </p:txBody>
      </p:sp>
    </p:spTree>
    <p:extLst>
      <p:ext uri="{BB962C8B-B14F-4D97-AF65-F5344CB8AC3E}">
        <p14:creationId xmlns:p14="http://schemas.microsoft.com/office/powerpoint/2010/main" val="48665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girl cartoon">
            <a:extLst>
              <a:ext uri="{FF2B5EF4-FFF2-40B4-BE49-F238E27FC236}">
                <a16:creationId xmlns:a16="http://schemas.microsoft.com/office/drawing/2014/main" id="{0009140A-FD1C-470B-B9C2-3B6F4C56D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974" y="2923554"/>
            <a:ext cx="1676400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Image result for letter">
            <a:extLst>
              <a:ext uri="{FF2B5EF4-FFF2-40B4-BE49-F238E27FC236}">
                <a16:creationId xmlns:a16="http://schemas.microsoft.com/office/drawing/2014/main" id="{F0306D79-BBE6-42D9-89B2-C8E8A60148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6" descr="Image result for letter">
            <a:extLst>
              <a:ext uri="{FF2B5EF4-FFF2-40B4-BE49-F238E27FC236}">
                <a16:creationId xmlns:a16="http://schemas.microsoft.com/office/drawing/2014/main" id="{681BDACA-3B60-4B43-B956-B82DE9F387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8" descr="Image result for letter">
            <a:extLst>
              <a:ext uri="{FF2B5EF4-FFF2-40B4-BE49-F238E27FC236}">
                <a16:creationId xmlns:a16="http://schemas.microsoft.com/office/drawing/2014/main" id="{04B99ADB-A303-4339-B3B4-451FCA4C7D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0" descr="Image result for letter">
            <a:extLst>
              <a:ext uri="{FF2B5EF4-FFF2-40B4-BE49-F238E27FC236}">
                <a16:creationId xmlns:a16="http://schemas.microsoft.com/office/drawing/2014/main" id="{0C9F2370-E67B-41B8-BBDB-AB3F43C10CE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00800" y="3733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2" descr="Image result for letter">
            <a:extLst>
              <a:ext uri="{FF2B5EF4-FFF2-40B4-BE49-F238E27FC236}">
                <a16:creationId xmlns:a16="http://schemas.microsoft.com/office/drawing/2014/main" id="{7C458885-D403-4B98-8BB0-36C330DA2A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47974" y="3482859"/>
            <a:ext cx="404191" cy="40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14" descr="Image result for letter">
            <a:extLst>
              <a:ext uri="{FF2B5EF4-FFF2-40B4-BE49-F238E27FC236}">
                <a16:creationId xmlns:a16="http://schemas.microsoft.com/office/drawing/2014/main" id="{BB618753-578A-4513-8DD2-3F31AEE0EE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00374" y="3635259"/>
            <a:ext cx="404191" cy="40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6" descr="Image result for letter">
            <a:extLst>
              <a:ext uri="{FF2B5EF4-FFF2-40B4-BE49-F238E27FC236}">
                <a16:creationId xmlns:a16="http://schemas.microsoft.com/office/drawing/2014/main" id="{5AFE0B39-34DF-4081-89A7-9AB31B7449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53200" y="3886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18" descr="Image result for letter">
            <a:extLst>
              <a:ext uri="{FF2B5EF4-FFF2-40B4-BE49-F238E27FC236}">
                <a16:creationId xmlns:a16="http://schemas.microsoft.com/office/drawing/2014/main" id="{51621ABB-8EE7-497C-B954-FCCBBED418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0400" y="4137991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20" descr="Image result for letter">
            <a:extLst>
              <a:ext uri="{FF2B5EF4-FFF2-40B4-BE49-F238E27FC236}">
                <a16:creationId xmlns:a16="http://schemas.microsoft.com/office/drawing/2014/main" id="{2800BEBF-EF5C-4AB6-BD23-FCDEB6AE25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05600" y="4038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22" descr="Image result for letter">
            <a:extLst>
              <a:ext uri="{FF2B5EF4-FFF2-40B4-BE49-F238E27FC236}">
                <a16:creationId xmlns:a16="http://schemas.microsoft.com/office/drawing/2014/main" id="{396A212A-7960-4136-97AB-C00CB75AF9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58000" y="4191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24" descr="Image result for letter&quot;">
            <a:extLst>
              <a:ext uri="{FF2B5EF4-FFF2-40B4-BE49-F238E27FC236}">
                <a16:creationId xmlns:a16="http://schemas.microsoft.com/office/drawing/2014/main" id="{80E17F57-AB49-4A37-9AC2-09127E81404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10400" y="4343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1745974" y="1400060"/>
            <a:ext cx="71992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er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AutoShape 26" descr="Image result for letter">
            <a:extLst>
              <a:ext uri="{FF2B5EF4-FFF2-40B4-BE49-F238E27FC236}">
                <a16:creationId xmlns:a16="http://schemas.microsoft.com/office/drawing/2014/main" id="{0D7F3600-B082-4CCF-BCE6-6536176C4E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62800" y="4495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AutoShape 32" descr="Image result for letter">
            <a:extLst>
              <a:ext uri="{FF2B5EF4-FFF2-40B4-BE49-F238E27FC236}">
                <a16:creationId xmlns:a16="http://schemas.microsoft.com/office/drawing/2014/main" id="{C5D634FA-43AF-4145-A41F-A3715E8A9A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15200" y="4648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82" name="Picture 34" descr="Image result for letter in envelope">
            <a:extLst>
              <a:ext uri="{FF2B5EF4-FFF2-40B4-BE49-F238E27FC236}">
                <a16:creationId xmlns:a16="http://schemas.microsoft.com/office/drawing/2014/main" id="{8D6C9092-DD06-4F9F-BBD6-27F55FD0E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747" y="3668483"/>
            <a:ext cx="4787762" cy="239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05895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343122498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her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5135425" y="3171497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2EADA4-6B1A-4430-A7C1-CBCF6CEFB31B}"/>
              </a:ext>
            </a:extLst>
          </p:cNvPr>
          <p:cNvCxnSpPr>
            <a:cxnSpLocks/>
          </p:cNvCxnSpPr>
          <p:nvPr/>
        </p:nvCxnSpPr>
        <p:spPr>
          <a:xfrm>
            <a:off x="5757438" y="3285797"/>
            <a:ext cx="112643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1016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perk</a:t>
            </a:r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78FB4924-5965-44CE-A2C3-F6B02474D84C}"/>
              </a:ext>
            </a:extLst>
          </p:cNvPr>
          <p:cNvSpPr/>
          <p:nvPr/>
        </p:nvSpPr>
        <p:spPr>
          <a:xfrm>
            <a:off x="4749486" y="3621368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BD0A42-3279-4165-A70B-897CFA4D0B23}"/>
              </a:ext>
            </a:extLst>
          </p:cNvPr>
          <p:cNvCxnSpPr>
            <a:cxnSpLocks/>
          </p:cNvCxnSpPr>
          <p:nvPr/>
        </p:nvCxnSpPr>
        <p:spPr>
          <a:xfrm>
            <a:off x="5230031" y="3346937"/>
            <a:ext cx="1117758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F8906C03-E55E-467C-B12F-E4425FBD931D}"/>
              </a:ext>
            </a:extLst>
          </p:cNvPr>
          <p:cNvSpPr/>
          <p:nvPr/>
        </p:nvSpPr>
        <p:spPr>
          <a:xfrm>
            <a:off x="6713485" y="33147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95936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boxer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73605028-A83D-409E-AC7C-3C8AE23D5089}"/>
              </a:ext>
            </a:extLst>
          </p:cNvPr>
          <p:cNvSpPr/>
          <p:nvPr/>
        </p:nvSpPr>
        <p:spPr>
          <a:xfrm>
            <a:off x="5999134" y="32004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219B6F-2BE7-414E-9B46-2A1F0E13F8B0}"/>
              </a:ext>
            </a:extLst>
          </p:cNvPr>
          <p:cNvCxnSpPr>
            <a:cxnSpLocks/>
          </p:cNvCxnSpPr>
          <p:nvPr/>
        </p:nvCxnSpPr>
        <p:spPr>
          <a:xfrm>
            <a:off x="6624507" y="3406190"/>
            <a:ext cx="111318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407A4971-84B6-4450-B660-1CDF36CFF882}"/>
              </a:ext>
            </a:extLst>
          </p:cNvPr>
          <p:cNvSpPr/>
          <p:nvPr/>
        </p:nvSpPr>
        <p:spPr>
          <a:xfrm>
            <a:off x="5334321" y="32004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AB32CA03-3AF8-40FF-AB19-8FB37AE3524C}"/>
              </a:ext>
            </a:extLst>
          </p:cNvPr>
          <p:cNvSpPr/>
          <p:nvPr/>
        </p:nvSpPr>
        <p:spPr>
          <a:xfrm>
            <a:off x="4669508" y="3202057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41532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letter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3716126" y="304265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3ECF7D-857E-4473-BAEA-F5502927F46D}"/>
              </a:ext>
            </a:extLst>
          </p:cNvPr>
          <p:cNvCxnSpPr>
            <a:cxnSpLocks/>
          </p:cNvCxnSpPr>
          <p:nvPr/>
        </p:nvCxnSpPr>
        <p:spPr>
          <a:xfrm>
            <a:off x="5854936" y="3156950"/>
            <a:ext cx="127221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51881F54-DE73-4E6B-A74F-E5F0E70FFEE6}"/>
              </a:ext>
            </a:extLst>
          </p:cNvPr>
          <p:cNvSpPr/>
          <p:nvPr/>
        </p:nvSpPr>
        <p:spPr>
          <a:xfrm>
            <a:off x="4254577" y="304265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D5A1BF-FC76-4D95-AF72-1E2D5E58F664}"/>
              </a:ext>
            </a:extLst>
          </p:cNvPr>
          <p:cNvCxnSpPr>
            <a:cxnSpLocks/>
          </p:cNvCxnSpPr>
          <p:nvPr/>
        </p:nvCxnSpPr>
        <p:spPr>
          <a:xfrm>
            <a:off x="4741752" y="3156950"/>
            <a:ext cx="996439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1326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her</a:t>
            </a:r>
          </a:p>
        </p:txBody>
      </p:sp>
    </p:spTree>
    <p:extLst>
      <p:ext uri="{BB962C8B-B14F-4D97-AF65-F5344CB8AC3E}">
        <p14:creationId xmlns:p14="http://schemas.microsoft.com/office/powerpoint/2010/main" val="180396133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perk</a:t>
            </a:r>
          </a:p>
        </p:txBody>
      </p:sp>
    </p:spTree>
    <p:extLst>
      <p:ext uri="{BB962C8B-B14F-4D97-AF65-F5344CB8AC3E}">
        <p14:creationId xmlns:p14="http://schemas.microsoft.com/office/powerpoint/2010/main" val="1397411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burp</a:t>
            </a:r>
          </a:p>
        </p:txBody>
      </p:sp>
    </p:spTree>
    <p:extLst>
      <p:ext uri="{BB962C8B-B14F-4D97-AF65-F5344CB8AC3E}">
        <p14:creationId xmlns:p14="http://schemas.microsoft.com/office/powerpoint/2010/main" val="111695719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boxer</a:t>
            </a:r>
          </a:p>
        </p:txBody>
      </p:sp>
    </p:spTree>
    <p:extLst>
      <p:ext uri="{BB962C8B-B14F-4D97-AF65-F5344CB8AC3E}">
        <p14:creationId xmlns:p14="http://schemas.microsoft.com/office/powerpoint/2010/main" val="56300388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letter</a:t>
            </a:r>
          </a:p>
        </p:txBody>
      </p:sp>
    </p:spTree>
    <p:extLst>
      <p:ext uri="{BB962C8B-B14F-4D97-AF65-F5344CB8AC3E}">
        <p14:creationId xmlns:p14="http://schemas.microsoft.com/office/powerpoint/2010/main" val="352772328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897520011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coin</a:t>
            </a:r>
          </a:p>
        </p:txBody>
      </p:sp>
    </p:spTree>
    <p:extLst>
      <p:ext uri="{BB962C8B-B14F-4D97-AF65-F5344CB8AC3E}">
        <p14:creationId xmlns:p14="http://schemas.microsoft.com/office/powerpoint/2010/main" val="112025379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oil</a:t>
            </a:r>
          </a:p>
        </p:txBody>
      </p:sp>
    </p:spTree>
    <p:extLst>
      <p:ext uri="{BB962C8B-B14F-4D97-AF65-F5344CB8AC3E}">
        <p14:creationId xmlns:p14="http://schemas.microsoft.com/office/powerpoint/2010/main" val="378583123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joint</a:t>
            </a:r>
          </a:p>
        </p:txBody>
      </p:sp>
    </p:spTree>
    <p:extLst>
      <p:ext uri="{BB962C8B-B14F-4D97-AF65-F5344CB8AC3E}">
        <p14:creationId xmlns:p14="http://schemas.microsoft.com/office/powerpoint/2010/main" val="103990843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soil</a:t>
            </a:r>
          </a:p>
        </p:txBody>
      </p:sp>
    </p:spTree>
    <p:extLst>
      <p:ext uri="{BB962C8B-B14F-4D97-AF65-F5344CB8AC3E}">
        <p14:creationId xmlns:p14="http://schemas.microsoft.com/office/powerpoint/2010/main" val="52373380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tinfoil</a:t>
            </a:r>
          </a:p>
        </p:txBody>
      </p:sp>
    </p:spTree>
    <p:extLst>
      <p:ext uri="{BB962C8B-B14F-4D97-AF65-F5344CB8AC3E}">
        <p14:creationId xmlns:p14="http://schemas.microsoft.com/office/powerpoint/2010/main" val="289266714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187773315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2716864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curl</a:t>
            </a:r>
          </a:p>
        </p:txBody>
      </p:sp>
    </p:spTree>
    <p:extLst>
      <p:ext uri="{BB962C8B-B14F-4D97-AF65-F5344CB8AC3E}">
        <p14:creationId xmlns:p14="http://schemas.microsoft.com/office/powerpoint/2010/main" val="80019116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233155944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4D738A-400E-4946-8031-936CABE31FBF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20524586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be</a:t>
            </a:r>
          </a:p>
        </p:txBody>
      </p:sp>
    </p:spTree>
    <p:extLst>
      <p:ext uri="{BB962C8B-B14F-4D97-AF65-F5344CB8AC3E}">
        <p14:creationId xmlns:p14="http://schemas.microsoft.com/office/powerpoint/2010/main" val="200369158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1806805208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1878219385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kilb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CC7DF5AE-B68A-4E98-B216-41AD1EAB10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096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740961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72274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lang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D53F8F44-FDBB-4F30-BACB-D8A019DB1E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90" y="1982482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8923405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06057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zoa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7A0AD295-E034-445E-AFE1-72A6E8C6C8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376" y="2118856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931958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mith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AE1487DA-5EA3-47C2-A3B7-919E7F1644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86" y="2099200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398549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50C93F7C-B819-44C3-A44D-24AE7736AC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577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2728686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lox</a:t>
            </a:r>
          </a:p>
        </p:txBody>
      </p:sp>
    </p:spTree>
    <p:extLst>
      <p:ext uri="{BB962C8B-B14F-4D97-AF65-F5344CB8AC3E}">
        <p14:creationId xmlns:p14="http://schemas.microsoft.com/office/powerpoint/2010/main" val="1311023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hurt</a:t>
            </a:r>
          </a:p>
        </p:txBody>
      </p:sp>
    </p:spTree>
    <p:extLst>
      <p:ext uri="{BB962C8B-B14F-4D97-AF65-F5344CB8AC3E}">
        <p14:creationId xmlns:p14="http://schemas.microsoft.com/office/powerpoint/2010/main" val="1448871352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442686" y="1273552"/>
            <a:ext cx="113066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I am sending a </a:t>
            </a:r>
            <a:r>
              <a:rPr lang="en-GB" sz="9600">
                <a:solidFill>
                  <a:schemeClr val="bg1"/>
                </a:solidFill>
                <a:latin typeface="Comic Sans MS" panose="030F0702030302020204" pitchFamily="66" charset="0"/>
              </a:rPr>
              <a:t>letter to her. 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065024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629" y="142092"/>
            <a:ext cx="633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651" y="337206"/>
            <a:ext cx="506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7064" y="142091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E9C98-EB71-423A-8121-7D533B344209}"/>
              </a:ext>
            </a:extLst>
          </p:cNvPr>
          <p:cNvSpPr txBox="1"/>
          <p:nvPr/>
        </p:nvSpPr>
        <p:spPr>
          <a:xfrm>
            <a:off x="3393546" y="142091"/>
            <a:ext cx="678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A855C-BF2B-4759-A391-827088476FDC}"/>
              </a:ext>
            </a:extLst>
          </p:cNvPr>
          <p:cNvSpPr txBox="1"/>
          <p:nvPr/>
        </p:nvSpPr>
        <p:spPr>
          <a:xfrm>
            <a:off x="4309092" y="337205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i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5123B3-FC1F-404D-8FAF-CE2EB570DE0F}"/>
              </a:ext>
            </a:extLst>
          </p:cNvPr>
          <p:cNvSpPr txBox="1"/>
          <p:nvPr/>
        </p:nvSpPr>
        <p:spPr>
          <a:xfrm>
            <a:off x="5067994" y="131148"/>
            <a:ext cx="6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4D0166-D881-438E-8AF8-A1B22B4C9B43}"/>
              </a:ext>
            </a:extLst>
          </p:cNvPr>
          <p:cNvSpPr txBox="1"/>
          <p:nvPr/>
        </p:nvSpPr>
        <p:spPr>
          <a:xfrm>
            <a:off x="5926186" y="117603"/>
            <a:ext cx="901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481E9-2980-48B4-B0E1-4FBD7275B340}"/>
              </a:ext>
            </a:extLst>
          </p:cNvPr>
          <p:cNvSpPr txBox="1"/>
          <p:nvPr/>
        </p:nvSpPr>
        <p:spPr>
          <a:xfrm>
            <a:off x="6980711" y="133998"/>
            <a:ext cx="726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B19ABF-42C8-4DD2-BA76-1D31BAD6406B}"/>
              </a:ext>
            </a:extLst>
          </p:cNvPr>
          <p:cNvSpPr txBox="1"/>
          <p:nvPr/>
        </p:nvSpPr>
        <p:spPr>
          <a:xfrm>
            <a:off x="7831957" y="173490"/>
            <a:ext cx="675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B54DD-D892-47B5-9CF4-79056F018539}"/>
              </a:ext>
            </a:extLst>
          </p:cNvPr>
          <p:cNvSpPr txBox="1"/>
          <p:nvPr/>
        </p:nvSpPr>
        <p:spPr>
          <a:xfrm>
            <a:off x="8723393" y="165590"/>
            <a:ext cx="670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1EA4F-A5BB-4359-BC9C-AC1FF20902EF}"/>
              </a:ext>
            </a:extLst>
          </p:cNvPr>
          <p:cNvSpPr txBox="1"/>
          <p:nvPr/>
        </p:nvSpPr>
        <p:spPr>
          <a:xfrm>
            <a:off x="9541375" y="173490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294C59-C712-40B1-8DFD-F003C8E15818}"/>
              </a:ext>
            </a:extLst>
          </p:cNvPr>
          <p:cNvSpPr txBox="1"/>
          <p:nvPr/>
        </p:nvSpPr>
        <p:spPr>
          <a:xfrm>
            <a:off x="10474936" y="269731"/>
            <a:ext cx="742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866F44-B96C-467E-B9B0-13897DA7D36B}"/>
              </a:ext>
            </a:extLst>
          </p:cNvPr>
          <p:cNvSpPr txBox="1"/>
          <p:nvPr/>
        </p:nvSpPr>
        <p:spPr>
          <a:xfrm>
            <a:off x="630060" y="1537534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DBD8B4-CB67-4D05-8C03-54622182CB9E}"/>
              </a:ext>
            </a:extLst>
          </p:cNvPr>
          <p:cNvSpPr txBox="1"/>
          <p:nvPr/>
        </p:nvSpPr>
        <p:spPr>
          <a:xfrm>
            <a:off x="2052435" y="1376717"/>
            <a:ext cx="691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8A40CC-EC63-46E3-BFB6-05932DE7CE0F}"/>
              </a:ext>
            </a:extLst>
          </p:cNvPr>
          <p:cNvSpPr txBox="1"/>
          <p:nvPr/>
        </p:nvSpPr>
        <p:spPr>
          <a:xfrm>
            <a:off x="3241857" y="1396671"/>
            <a:ext cx="665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732C4-CEDD-4E00-BEB6-B8338EF8C204}"/>
              </a:ext>
            </a:extLst>
          </p:cNvPr>
          <p:cNvSpPr txBox="1"/>
          <p:nvPr/>
        </p:nvSpPr>
        <p:spPr>
          <a:xfrm>
            <a:off x="5143774" y="1413122"/>
            <a:ext cx="718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E5D11D-CCC8-4371-AE05-D552B11EAA49}"/>
              </a:ext>
            </a:extLst>
          </p:cNvPr>
          <p:cNvSpPr txBox="1"/>
          <p:nvPr/>
        </p:nvSpPr>
        <p:spPr>
          <a:xfrm>
            <a:off x="6120955" y="1332446"/>
            <a:ext cx="732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53BA2-F6F1-4BCA-9CAA-56C7BFEE1E6F}"/>
              </a:ext>
            </a:extLst>
          </p:cNvPr>
          <p:cNvSpPr txBox="1"/>
          <p:nvPr/>
        </p:nvSpPr>
        <p:spPr>
          <a:xfrm>
            <a:off x="7026971" y="1317932"/>
            <a:ext cx="654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E6525-7DFF-4D08-9456-2F3B0FF27684}"/>
              </a:ext>
            </a:extLst>
          </p:cNvPr>
          <p:cNvSpPr txBox="1"/>
          <p:nvPr/>
        </p:nvSpPr>
        <p:spPr>
          <a:xfrm>
            <a:off x="8032050" y="1288872"/>
            <a:ext cx="1124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2D7384-C330-4FB6-BF55-34F7F027EF01}"/>
              </a:ext>
            </a:extLst>
          </p:cNvPr>
          <p:cNvSpPr txBox="1"/>
          <p:nvPr/>
        </p:nvSpPr>
        <p:spPr>
          <a:xfrm>
            <a:off x="9448349" y="1376716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161BF0-3695-401B-8888-F4E3CAE1908B}"/>
              </a:ext>
            </a:extLst>
          </p:cNvPr>
          <p:cNvSpPr txBox="1"/>
          <p:nvPr/>
        </p:nvSpPr>
        <p:spPr>
          <a:xfrm>
            <a:off x="620585" y="2617332"/>
            <a:ext cx="1082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DE30FD-9BFA-4CDB-ACCC-56E3FAFB1EAB}"/>
              </a:ext>
            </a:extLst>
          </p:cNvPr>
          <p:cNvSpPr txBox="1"/>
          <p:nvPr/>
        </p:nvSpPr>
        <p:spPr>
          <a:xfrm>
            <a:off x="4327527" y="1396671"/>
            <a:ext cx="628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B983E0-6BDC-46AE-93FA-78E89AEBBE6A}"/>
              </a:ext>
            </a:extLst>
          </p:cNvPr>
          <p:cNvSpPr txBox="1"/>
          <p:nvPr/>
        </p:nvSpPr>
        <p:spPr>
          <a:xfrm>
            <a:off x="10389067" y="1370652"/>
            <a:ext cx="7457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ll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ED19CF-BB23-463B-92CC-7ED7DC86D520}"/>
              </a:ext>
            </a:extLst>
          </p:cNvPr>
          <p:cNvSpPr txBox="1"/>
          <p:nvPr/>
        </p:nvSpPr>
        <p:spPr>
          <a:xfrm>
            <a:off x="2119826" y="2597000"/>
            <a:ext cx="556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E56CF0-2350-40D3-859D-62774603123F}"/>
              </a:ext>
            </a:extLst>
          </p:cNvPr>
          <p:cNvSpPr txBox="1"/>
          <p:nvPr/>
        </p:nvSpPr>
        <p:spPr>
          <a:xfrm>
            <a:off x="3264049" y="2570981"/>
            <a:ext cx="633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E28368-D01E-426F-9F2B-E3FF27B6F48E}"/>
              </a:ext>
            </a:extLst>
          </p:cNvPr>
          <p:cNvSpPr txBox="1"/>
          <p:nvPr/>
        </p:nvSpPr>
        <p:spPr>
          <a:xfrm>
            <a:off x="4212618" y="2532775"/>
            <a:ext cx="816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EA5F95-1C3E-4FB6-8DE4-E35F65FDF230}"/>
              </a:ext>
            </a:extLst>
          </p:cNvPr>
          <p:cNvSpPr txBox="1"/>
          <p:nvPr/>
        </p:nvSpPr>
        <p:spPr>
          <a:xfrm>
            <a:off x="5280585" y="2532774"/>
            <a:ext cx="729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7389BC-1408-4DCF-9477-4742973BB13A}"/>
              </a:ext>
            </a:extLst>
          </p:cNvPr>
          <p:cNvSpPr txBox="1"/>
          <p:nvPr/>
        </p:nvSpPr>
        <p:spPr>
          <a:xfrm>
            <a:off x="6219652" y="2518261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9D1D85-6704-44F6-920B-F6D1A3845188}"/>
              </a:ext>
            </a:extLst>
          </p:cNvPr>
          <p:cNvSpPr txBox="1"/>
          <p:nvPr/>
        </p:nvSpPr>
        <p:spPr>
          <a:xfrm>
            <a:off x="7119611" y="2489201"/>
            <a:ext cx="681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39C63B-0F86-4B52-8BD2-5ADEE6596B8B}"/>
              </a:ext>
            </a:extLst>
          </p:cNvPr>
          <p:cNvSpPr txBox="1"/>
          <p:nvPr/>
        </p:nvSpPr>
        <p:spPr>
          <a:xfrm>
            <a:off x="8092861" y="2412154"/>
            <a:ext cx="1178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zz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2AA5E5-72E4-49E0-9999-4B7FE0CCA2D6}"/>
              </a:ext>
            </a:extLst>
          </p:cNvPr>
          <p:cNvSpPr txBox="1"/>
          <p:nvPr/>
        </p:nvSpPr>
        <p:spPr>
          <a:xfrm>
            <a:off x="9593434" y="2412153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C247D5-5691-43DF-9DD9-8C81E976C543}"/>
              </a:ext>
            </a:extLst>
          </p:cNvPr>
          <p:cNvSpPr txBox="1"/>
          <p:nvPr/>
        </p:nvSpPr>
        <p:spPr>
          <a:xfrm>
            <a:off x="607618" y="3765750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36FE9A8-BF18-4E90-A457-7B5C85F323F5}"/>
              </a:ext>
            </a:extLst>
          </p:cNvPr>
          <p:cNvSpPr txBox="1"/>
          <p:nvPr/>
        </p:nvSpPr>
        <p:spPr>
          <a:xfrm>
            <a:off x="2053053" y="3765750"/>
            <a:ext cx="1152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10C408-499D-4BDB-9FBB-40A44D337CC5}"/>
              </a:ext>
            </a:extLst>
          </p:cNvPr>
          <p:cNvSpPr txBox="1"/>
          <p:nvPr/>
        </p:nvSpPr>
        <p:spPr>
          <a:xfrm>
            <a:off x="3390340" y="3765750"/>
            <a:ext cx="1159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802A17-9437-46FA-B7A3-838C0CEABE9B}"/>
              </a:ext>
            </a:extLst>
          </p:cNvPr>
          <p:cNvSpPr txBox="1"/>
          <p:nvPr/>
        </p:nvSpPr>
        <p:spPr>
          <a:xfrm>
            <a:off x="4886110" y="3716652"/>
            <a:ext cx="915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EC9151-9541-495D-8433-F3D124321C28}"/>
              </a:ext>
            </a:extLst>
          </p:cNvPr>
          <p:cNvSpPr txBox="1"/>
          <p:nvPr/>
        </p:nvSpPr>
        <p:spPr>
          <a:xfrm>
            <a:off x="6033166" y="3687649"/>
            <a:ext cx="11977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ee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8DC01C-97DB-41F2-AC59-6A3B1335AA0A}"/>
              </a:ext>
            </a:extLst>
          </p:cNvPr>
          <p:cNvSpPr txBox="1"/>
          <p:nvPr/>
        </p:nvSpPr>
        <p:spPr>
          <a:xfrm>
            <a:off x="7508656" y="3681025"/>
            <a:ext cx="14670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igh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2818BB4-32FB-4A44-8E51-9DECCCB274D7}"/>
              </a:ext>
            </a:extLst>
          </p:cNvPr>
          <p:cNvSpPr txBox="1"/>
          <p:nvPr/>
        </p:nvSpPr>
        <p:spPr>
          <a:xfrm>
            <a:off x="9481223" y="3687649"/>
            <a:ext cx="11432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oa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C18570-0AF4-4A44-BA18-F2D04E16C035}"/>
              </a:ext>
            </a:extLst>
          </p:cNvPr>
          <p:cNvSpPr txBox="1"/>
          <p:nvPr/>
        </p:nvSpPr>
        <p:spPr>
          <a:xfrm>
            <a:off x="611559" y="4914168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F83D8A-D1A9-4BEF-AE00-0DE6E82FC659}"/>
              </a:ext>
            </a:extLst>
          </p:cNvPr>
          <p:cNvSpPr txBox="1"/>
          <p:nvPr/>
        </p:nvSpPr>
        <p:spPr>
          <a:xfrm>
            <a:off x="2025726" y="4914167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DD505F5-1663-424E-B454-DE80C54E9967}"/>
              </a:ext>
            </a:extLst>
          </p:cNvPr>
          <p:cNvSpPr txBox="1"/>
          <p:nvPr/>
        </p:nvSpPr>
        <p:spPr>
          <a:xfrm>
            <a:off x="4776173" y="4998626"/>
            <a:ext cx="11095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ur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4F20619-3E9F-414C-939A-0B570059E166}"/>
              </a:ext>
            </a:extLst>
          </p:cNvPr>
          <p:cNvSpPr txBox="1"/>
          <p:nvPr/>
        </p:nvSpPr>
        <p:spPr>
          <a:xfrm>
            <a:off x="6086862" y="4925389"/>
            <a:ext cx="13019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ow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880B744-A683-4EF1-93D8-F5CD47EF0932}"/>
              </a:ext>
            </a:extLst>
          </p:cNvPr>
          <p:cNvSpPr txBox="1"/>
          <p:nvPr/>
        </p:nvSpPr>
        <p:spPr>
          <a:xfrm>
            <a:off x="3444791" y="4945409"/>
            <a:ext cx="11144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E198A33-EA4E-4C5A-8B36-F8537E7AA76E}"/>
              </a:ext>
            </a:extLst>
          </p:cNvPr>
          <p:cNvSpPr txBox="1"/>
          <p:nvPr/>
        </p:nvSpPr>
        <p:spPr>
          <a:xfrm>
            <a:off x="7714712" y="4914167"/>
            <a:ext cx="11015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ar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DFE1B71-CC7B-4D8A-9A43-EDCEF3ABE5EB}"/>
              </a:ext>
            </a:extLst>
          </p:cNvPr>
          <p:cNvSpPr txBox="1"/>
          <p:nvPr/>
        </p:nvSpPr>
        <p:spPr>
          <a:xfrm>
            <a:off x="9070246" y="4925388"/>
            <a:ext cx="9284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oi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52F0FA6-0A65-4DAF-B46F-54B07209F8C5}"/>
              </a:ext>
            </a:extLst>
          </p:cNvPr>
          <p:cNvSpPr txBox="1"/>
          <p:nvPr/>
        </p:nvSpPr>
        <p:spPr>
          <a:xfrm>
            <a:off x="10278567" y="4949963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07BB-27E5-4266-A611-63654B547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6687" y="2472221"/>
            <a:ext cx="10515600" cy="1325563"/>
          </a:xfrm>
        </p:spPr>
        <p:txBody>
          <a:bodyPr>
            <a:normAutofit/>
          </a:bodyPr>
          <a:lstStyle/>
          <a:p>
            <a:r>
              <a:rPr lang="en-GB" sz="6600" dirty="0">
                <a:solidFill>
                  <a:schemeClr val="bg1"/>
                </a:solidFill>
                <a:latin typeface="Comic Sans MS" panose="030F0702030302020204" pitchFamily="66" charset="0"/>
              </a:rPr>
              <a:t>Friday </a:t>
            </a:r>
          </a:p>
        </p:txBody>
      </p:sp>
    </p:spTree>
    <p:extLst>
      <p:ext uri="{BB962C8B-B14F-4D97-AF65-F5344CB8AC3E}">
        <p14:creationId xmlns:p14="http://schemas.microsoft.com/office/powerpoint/2010/main" val="69274271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75881" y="2074977"/>
            <a:ext cx="59798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qu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quack">
            <a:extLst>
              <a:ext uri="{FF2B5EF4-FFF2-40B4-BE49-F238E27FC236}">
                <a16:creationId xmlns:a16="http://schemas.microsoft.com/office/drawing/2014/main" id="{185C821C-7897-4910-868A-8D8A01674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86" y="1973758"/>
            <a:ext cx="2792895" cy="3249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liquid">
            <a:extLst>
              <a:ext uri="{FF2B5EF4-FFF2-40B4-BE49-F238E27FC236}">
                <a16:creationId xmlns:a16="http://schemas.microsoft.com/office/drawing/2014/main" id="{5D627D60-62D4-47EB-A92A-707D65046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107" y="2386064"/>
            <a:ext cx="4330023" cy="242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93170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3753095504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quack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2EADA4-6B1A-4430-A7C1-CBCF6CEFB31B}"/>
              </a:ext>
            </a:extLst>
          </p:cNvPr>
          <p:cNvCxnSpPr>
            <a:cxnSpLocks/>
          </p:cNvCxnSpPr>
          <p:nvPr/>
        </p:nvCxnSpPr>
        <p:spPr>
          <a:xfrm>
            <a:off x="4432220" y="3515768"/>
            <a:ext cx="112643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D7C79EDE-0F0C-42B6-831A-B86A2D49B7D0}"/>
              </a:ext>
            </a:extLst>
          </p:cNvPr>
          <p:cNvSpPr/>
          <p:nvPr/>
        </p:nvSpPr>
        <p:spPr>
          <a:xfrm>
            <a:off x="5820228" y="3401468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2F99849-96BD-4736-831A-C634C5EC73C9}"/>
              </a:ext>
            </a:extLst>
          </p:cNvPr>
          <p:cNvCxnSpPr>
            <a:cxnSpLocks/>
          </p:cNvCxnSpPr>
          <p:nvPr/>
        </p:nvCxnSpPr>
        <p:spPr>
          <a:xfrm>
            <a:off x="6347159" y="3515768"/>
            <a:ext cx="112643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23801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liquid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4814616" y="3282465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78FB4924-5965-44CE-A2C3-F6B02474D84C}"/>
              </a:ext>
            </a:extLst>
          </p:cNvPr>
          <p:cNvSpPr/>
          <p:nvPr/>
        </p:nvSpPr>
        <p:spPr>
          <a:xfrm>
            <a:off x="4435892" y="330476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BD0A42-3279-4165-A70B-897CFA4D0B23}"/>
              </a:ext>
            </a:extLst>
          </p:cNvPr>
          <p:cNvCxnSpPr>
            <a:cxnSpLocks/>
          </p:cNvCxnSpPr>
          <p:nvPr/>
        </p:nvCxnSpPr>
        <p:spPr>
          <a:xfrm>
            <a:off x="5230031" y="3492844"/>
            <a:ext cx="1117758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C1A75158-DC4F-4B39-9C2C-E698C8CE590F}"/>
              </a:ext>
            </a:extLst>
          </p:cNvPr>
          <p:cNvSpPr/>
          <p:nvPr/>
        </p:nvSpPr>
        <p:spPr>
          <a:xfrm>
            <a:off x="6959233" y="3327763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27700253-1882-4A41-A8D0-DC181D6E6FFB}"/>
              </a:ext>
            </a:extLst>
          </p:cNvPr>
          <p:cNvSpPr/>
          <p:nvPr/>
        </p:nvSpPr>
        <p:spPr>
          <a:xfrm>
            <a:off x="6442623" y="333891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397203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quick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73605028-A83D-409E-AC7C-3C8AE23D5089}"/>
              </a:ext>
            </a:extLst>
          </p:cNvPr>
          <p:cNvSpPr/>
          <p:nvPr/>
        </p:nvSpPr>
        <p:spPr>
          <a:xfrm>
            <a:off x="6044255" y="34290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219B6F-2BE7-414E-9B46-2A1F0E13F8B0}"/>
              </a:ext>
            </a:extLst>
          </p:cNvPr>
          <p:cNvCxnSpPr>
            <a:cxnSpLocks/>
          </p:cNvCxnSpPr>
          <p:nvPr/>
        </p:nvCxnSpPr>
        <p:spPr>
          <a:xfrm>
            <a:off x="4810539" y="3528773"/>
            <a:ext cx="111318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F68C21B-FB0B-4DED-9EB2-C84AF6896136}"/>
              </a:ext>
            </a:extLst>
          </p:cNvPr>
          <p:cNvCxnSpPr>
            <a:cxnSpLocks/>
          </p:cNvCxnSpPr>
          <p:nvPr/>
        </p:nvCxnSpPr>
        <p:spPr>
          <a:xfrm>
            <a:off x="6447183" y="3500612"/>
            <a:ext cx="111318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880877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quiz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5499652" y="329444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3ECF7D-857E-4473-BAEA-F5502927F46D}"/>
              </a:ext>
            </a:extLst>
          </p:cNvPr>
          <p:cNvCxnSpPr>
            <a:cxnSpLocks/>
          </p:cNvCxnSpPr>
          <p:nvPr/>
        </p:nvCxnSpPr>
        <p:spPr>
          <a:xfrm>
            <a:off x="4373215" y="3408741"/>
            <a:ext cx="97530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5C523B86-AAC3-4691-AEED-9BCDC480D6BB}"/>
              </a:ext>
            </a:extLst>
          </p:cNvPr>
          <p:cNvSpPr/>
          <p:nvPr/>
        </p:nvSpPr>
        <p:spPr>
          <a:xfrm>
            <a:off x="5958114" y="329444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546934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quit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08AE2DC-BB55-44CD-941F-D5C355CB92AB}"/>
              </a:ext>
            </a:extLst>
          </p:cNvPr>
          <p:cNvCxnSpPr>
            <a:cxnSpLocks/>
          </p:cNvCxnSpPr>
          <p:nvPr/>
        </p:nvCxnSpPr>
        <p:spPr>
          <a:xfrm>
            <a:off x="4651510" y="3372678"/>
            <a:ext cx="1007168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57DB53F5-27EE-4FBB-8AEF-D5BCD450D8DE}"/>
              </a:ext>
            </a:extLst>
          </p:cNvPr>
          <p:cNvSpPr/>
          <p:nvPr/>
        </p:nvSpPr>
        <p:spPr>
          <a:xfrm>
            <a:off x="5820228" y="329444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A4D61376-B300-45CD-9E50-751743B3EEAE}"/>
              </a:ext>
            </a:extLst>
          </p:cNvPr>
          <p:cNvSpPr/>
          <p:nvPr/>
        </p:nvSpPr>
        <p:spPr>
          <a:xfrm>
            <a:off x="6231048" y="329444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778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church</a:t>
            </a:r>
          </a:p>
        </p:txBody>
      </p:sp>
    </p:spTree>
    <p:extLst>
      <p:ext uri="{BB962C8B-B14F-4D97-AF65-F5344CB8AC3E}">
        <p14:creationId xmlns:p14="http://schemas.microsoft.com/office/powerpoint/2010/main" val="3896708953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quack</a:t>
            </a:r>
          </a:p>
        </p:txBody>
      </p:sp>
    </p:spTree>
    <p:extLst>
      <p:ext uri="{BB962C8B-B14F-4D97-AF65-F5344CB8AC3E}">
        <p14:creationId xmlns:p14="http://schemas.microsoft.com/office/powerpoint/2010/main" val="695820134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liquid</a:t>
            </a:r>
          </a:p>
        </p:txBody>
      </p:sp>
    </p:spTree>
    <p:extLst>
      <p:ext uri="{BB962C8B-B14F-4D97-AF65-F5344CB8AC3E}">
        <p14:creationId xmlns:p14="http://schemas.microsoft.com/office/powerpoint/2010/main" val="2401047384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quick</a:t>
            </a:r>
          </a:p>
        </p:txBody>
      </p:sp>
    </p:spTree>
    <p:extLst>
      <p:ext uri="{BB962C8B-B14F-4D97-AF65-F5344CB8AC3E}">
        <p14:creationId xmlns:p14="http://schemas.microsoft.com/office/powerpoint/2010/main" val="3516376657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1907330772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quit</a:t>
            </a:r>
          </a:p>
        </p:txBody>
      </p:sp>
    </p:spTree>
    <p:extLst>
      <p:ext uri="{BB962C8B-B14F-4D97-AF65-F5344CB8AC3E}">
        <p14:creationId xmlns:p14="http://schemas.microsoft.com/office/powerpoint/2010/main" val="3900960192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2156718852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her</a:t>
            </a:r>
          </a:p>
        </p:txBody>
      </p:sp>
    </p:spTree>
    <p:extLst>
      <p:ext uri="{BB962C8B-B14F-4D97-AF65-F5344CB8AC3E}">
        <p14:creationId xmlns:p14="http://schemas.microsoft.com/office/powerpoint/2010/main" val="4187843991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perk</a:t>
            </a:r>
          </a:p>
        </p:txBody>
      </p:sp>
    </p:spTree>
    <p:extLst>
      <p:ext uri="{BB962C8B-B14F-4D97-AF65-F5344CB8AC3E}">
        <p14:creationId xmlns:p14="http://schemas.microsoft.com/office/powerpoint/2010/main" val="3383545133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boxer</a:t>
            </a:r>
          </a:p>
        </p:txBody>
      </p:sp>
    </p:spTree>
    <p:extLst>
      <p:ext uri="{BB962C8B-B14F-4D97-AF65-F5344CB8AC3E}">
        <p14:creationId xmlns:p14="http://schemas.microsoft.com/office/powerpoint/2010/main" val="3667429687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letter</a:t>
            </a:r>
          </a:p>
        </p:txBody>
      </p:sp>
    </p:spTree>
    <p:extLst>
      <p:ext uri="{BB962C8B-B14F-4D97-AF65-F5344CB8AC3E}">
        <p14:creationId xmlns:p14="http://schemas.microsoft.com/office/powerpoint/2010/main" val="1390532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182718209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3093661771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can</a:t>
            </a:r>
          </a:p>
        </p:txBody>
      </p:sp>
    </p:spTree>
    <p:extLst>
      <p:ext uri="{BB962C8B-B14F-4D97-AF65-F5344CB8AC3E}">
        <p14:creationId xmlns:p14="http://schemas.microsoft.com/office/powerpoint/2010/main" val="1174724322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little</a:t>
            </a:r>
          </a:p>
        </p:txBody>
      </p:sp>
    </p:spTree>
    <p:extLst>
      <p:ext uri="{BB962C8B-B14F-4D97-AF65-F5344CB8AC3E}">
        <p14:creationId xmlns:p14="http://schemas.microsoft.com/office/powerpoint/2010/main" val="231996135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4D738A-400E-4946-8031-936CABE31FBF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into</a:t>
            </a:r>
          </a:p>
        </p:txBody>
      </p:sp>
    </p:spTree>
    <p:extLst>
      <p:ext uri="{BB962C8B-B14F-4D97-AF65-F5344CB8AC3E}">
        <p14:creationId xmlns:p14="http://schemas.microsoft.com/office/powerpoint/2010/main" val="3414901560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too</a:t>
            </a:r>
          </a:p>
        </p:txBody>
      </p:sp>
    </p:spTree>
    <p:extLst>
      <p:ext uri="{BB962C8B-B14F-4D97-AF65-F5344CB8AC3E}">
        <p14:creationId xmlns:p14="http://schemas.microsoft.com/office/powerpoint/2010/main" val="1107820397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37153971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1853349592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kighb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CC7DF5AE-B68A-4E98-B216-41AD1EAB10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096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32163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72274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lang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D53F8F44-FDBB-4F30-BACB-D8A019DB1E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90" y="1982482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5080353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06057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baif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7A0AD295-E034-445E-AFE1-72A6E8C6C8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376" y="2118856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1566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hard</a:t>
            </a:r>
          </a:p>
        </p:txBody>
      </p:sp>
    </p:spTree>
    <p:extLst>
      <p:ext uri="{BB962C8B-B14F-4D97-AF65-F5344CB8AC3E}">
        <p14:creationId xmlns:p14="http://schemas.microsoft.com/office/powerpoint/2010/main" val="1017380640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mith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AE1487DA-5EA3-47C2-A3B7-919E7F1644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86" y="2099200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2513617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50C93F7C-B819-44C3-A44D-24AE7736AC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577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2728686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lox</a:t>
            </a:r>
          </a:p>
        </p:txBody>
      </p:sp>
    </p:spTree>
    <p:extLst>
      <p:ext uri="{BB962C8B-B14F-4D97-AF65-F5344CB8AC3E}">
        <p14:creationId xmlns:p14="http://schemas.microsoft.com/office/powerpoint/2010/main" val="2535606686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420915" y="1859340"/>
            <a:ext cx="113066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I am going to meet the queen. </a:t>
            </a:r>
          </a:p>
        </p:txBody>
      </p:sp>
    </p:spTree>
    <p:extLst>
      <p:ext uri="{BB962C8B-B14F-4D97-AF65-F5344CB8AC3E}">
        <p14:creationId xmlns:p14="http://schemas.microsoft.com/office/powerpoint/2010/main" val="1134978291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B541-95E8-47DA-BAF9-4E6F486F7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361" y="2207177"/>
            <a:ext cx="11481352" cy="1325563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The end for this week. Have a lovely weekend ! </a:t>
            </a:r>
            <a:b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</a:rPr>
              <a:t>From Miss Bryant x </a:t>
            </a:r>
            <a:r>
              <a:rPr lang="en-GB" dirty="0">
                <a:solidFill>
                  <a:schemeClr val="bg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701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EC255F-F164-4C70-9A9B-D038585416CB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sort</a:t>
            </a:r>
          </a:p>
        </p:txBody>
      </p:sp>
    </p:spTree>
    <p:extLst>
      <p:ext uri="{BB962C8B-B14F-4D97-AF65-F5344CB8AC3E}">
        <p14:creationId xmlns:p14="http://schemas.microsoft.com/office/powerpoint/2010/main" val="2697062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789269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car</a:t>
            </a:r>
          </a:p>
        </p:txBody>
      </p:sp>
    </p:spTree>
    <p:extLst>
      <p:ext uri="{BB962C8B-B14F-4D97-AF65-F5344CB8AC3E}">
        <p14:creationId xmlns:p14="http://schemas.microsoft.com/office/powerpoint/2010/main" val="904945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59319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farm</a:t>
            </a:r>
          </a:p>
        </p:txBody>
      </p:sp>
    </p:spTree>
    <p:extLst>
      <p:ext uri="{BB962C8B-B14F-4D97-AF65-F5344CB8AC3E}">
        <p14:creationId xmlns:p14="http://schemas.microsoft.com/office/powerpoint/2010/main" val="2455075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629" y="142092"/>
            <a:ext cx="633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651" y="337206"/>
            <a:ext cx="506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7064" y="142091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E9C98-EB71-423A-8121-7D533B344209}"/>
              </a:ext>
            </a:extLst>
          </p:cNvPr>
          <p:cNvSpPr txBox="1"/>
          <p:nvPr/>
        </p:nvSpPr>
        <p:spPr>
          <a:xfrm>
            <a:off x="3393546" y="142091"/>
            <a:ext cx="678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A855C-BF2B-4759-A391-827088476FDC}"/>
              </a:ext>
            </a:extLst>
          </p:cNvPr>
          <p:cNvSpPr txBox="1"/>
          <p:nvPr/>
        </p:nvSpPr>
        <p:spPr>
          <a:xfrm>
            <a:off x="4309092" y="337205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i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5123B3-FC1F-404D-8FAF-CE2EB570DE0F}"/>
              </a:ext>
            </a:extLst>
          </p:cNvPr>
          <p:cNvSpPr txBox="1"/>
          <p:nvPr/>
        </p:nvSpPr>
        <p:spPr>
          <a:xfrm>
            <a:off x="5067994" y="131148"/>
            <a:ext cx="6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4D0166-D881-438E-8AF8-A1B22B4C9B43}"/>
              </a:ext>
            </a:extLst>
          </p:cNvPr>
          <p:cNvSpPr txBox="1"/>
          <p:nvPr/>
        </p:nvSpPr>
        <p:spPr>
          <a:xfrm>
            <a:off x="5926186" y="117603"/>
            <a:ext cx="901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481E9-2980-48B4-B0E1-4FBD7275B340}"/>
              </a:ext>
            </a:extLst>
          </p:cNvPr>
          <p:cNvSpPr txBox="1"/>
          <p:nvPr/>
        </p:nvSpPr>
        <p:spPr>
          <a:xfrm>
            <a:off x="6980711" y="133998"/>
            <a:ext cx="726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B19ABF-42C8-4DD2-BA76-1D31BAD6406B}"/>
              </a:ext>
            </a:extLst>
          </p:cNvPr>
          <p:cNvSpPr txBox="1"/>
          <p:nvPr/>
        </p:nvSpPr>
        <p:spPr>
          <a:xfrm>
            <a:off x="7831957" y="173490"/>
            <a:ext cx="675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B54DD-D892-47B5-9CF4-79056F018539}"/>
              </a:ext>
            </a:extLst>
          </p:cNvPr>
          <p:cNvSpPr txBox="1"/>
          <p:nvPr/>
        </p:nvSpPr>
        <p:spPr>
          <a:xfrm>
            <a:off x="8723393" y="165590"/>
            <a:ext cx="670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1EA4F-A5BB-4359-BC9C-AC1FF20902EF}"/>
              </a:ext>
            </a:extLst>
          </p:cNvPr>
          <p:cNvSpPr txBox="1"/>
          <p:nvPr/>
        </p:nvSpPr>
        <p:spPr>
          <a:xfrm>
            <a:off x="9541375" y="173490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294C59-C712-40B1-8DFD-F003C8E15818}"/>
              </a:ext>
            </a:extLst>
          </p:cNvPr>
          <p:cNvSpPr txBox="1"/>
          <p:nvPr/>
        </p:nvSpPr>
        <p:spPr>
          <a:xfrm>
            <a:off x="10474936" y="269731"/>
            <a:ext cx="742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866F44-B96C-467E-B9B0-13897DA7D36B}"/>
              </a:ext>
            </a:extLst>
          </p:cNvPr>
          <p:cNvSpPr txBox="1"/>
          <p:nvPr/>
        </p:nvSpPr>
        <p:spPr>
          <a:xfrm>
            <a:off x="630060" y="1537534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DBD8B4-CB67-4D05-8C03-54622182CB9E}"/>
              </a:ext>
            </a:extLst>
          </p:cNvPr>
          <p:cNvSpPr txBox="1"/>
          <p:nvPr/>
        </p:nvSpPr>
        <p:spPr>
          <a:xfrm>
            <a:off x="2052435" y="1376717"/>
            <a:ext cx="691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8A40CC-EC63-46E3-BFB6-05932DE7CE0F}"/>
              </a:ext>
            </a:extLst>
          </p:cNvPr>
          <p:cNvSpPr txBox="1"/>
          <p:nvPr/>
        </p:nvSpPr>
        <p:spPr>
          <a:xfrm>
            <a:off x="3241857" y="1396671"/>
            <a:ext cx="665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732C4-CEDD-4E00-BEB6-B8338EF8C204}"/>
              </a:ext>
            </a:extLst>
          </p:cNvPr>
          <p:cNvSpPr txBox="1"/>
          <p:nvPr/>
        </p:nvSpPr>
        <p:spPr>
          <a:xfrm>
            <a:off x="5143774" y="1413122"/>
            <a:ext cx="718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E5D11D-CCC8-4371-AE05-D552B11EAA49}"/>
              </a:ext>
            </a:extLst>
          </p:cNvPr>
          <p:cNvSpPr txBox="1"/>
          <p:nvPr/>
        </p:nvSpPr>
        <p:spPr>
          <a:xfrm>
            <a:off x="6120955" y="1332446"/>
            <a:ext cx="732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53BA2-F6F1-4BCA-9CAA-56C7BFEE1E6F}"/>
              </a:ext>
            </a:extLst>
          </p:cNvPr>
          <p:cNvSpPr txBox="1"/>
          <p:nvPr/>
        </p:nvSpPr>
        <p:spPr>
          <a:xfrm>
            <a:off x="7026971" y="1317932"/>
            <a:ext cx="654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E6525-7DFF-4D08-9456-2F3B0FF27684}"/>
              </a:ext>
            </a:extLst>
          </p:cNvPr>
          <p:cNvSpPr txBox="1"/>
          <p:nvPr/>
        </p:nvSpPr>
        <p:spPr>
          <a:xfrm>
            <a:off x="8032050" y="1288872"/>
            <a:ext cx="1124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2D7384-C330-4FB6-BF55-34F7F027EF01}"/>
              </a:ext>
            </a:extLst>
          </p:cNvPr>
          <p:cNvSpPr txBox="1"/>
          <p:nvPr/>
        </p:nvSpPr>
        <p:spPr>
          <a:xfrm>
            <a:off x="9448349" y="1376716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161BF0-3695-401B-8888-F4E3CAE1908B}"/>
              </a:ext>
            </a:extLst>
          </p:cNvPr>
          <p:cNvSpPr txBox="1"/>
          <p:nvPr/>
        </p:nvSpPr>
        <p:spPr>
          <a:xfrm>
            <a:off x="620585" y="2617332"/>
            <a:ext cx="1082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DE30FD-9BFA-4CDB-ACCC-56E3FAFB1EAB}"/>
              </a:ext>
            </a:extLst>
          </p:cNvPr>
          <p:cNvSpPr txBox="1"/>
          <p:nvPr/>
        </p:nvSpPr>
        <p:spPr>
          <a:xfrm>
            <a:off x="4327527" y="1396671"/>
            <a:ext cx="628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B983E0-6BDC-46AE-93FA-78E89AEBBE6A}"/>
              </a:ext>
            </a:extLst>
          </p:cNvPr>
          <p:cNvSpPr txBox="1"/>
          <p:nvPr/>
        </p:nvSpPr>
        <p:spPr>
          <a:xfrm>
            <a:off x="10389067" y="1370652"/>
            <a:ext cx="7457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ll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ED19CF-BB23-463B-92CC-7ED7DC86D520}"/>
              </a:ext>
            </a:extLst>
          </p:cNvPr>
          <p:cNvSpPr txBox="1"/>
          <p:nvPr/>
        </p:nvSpPr>
        <p:spPr>
          <a:xfrm>
            <a:off x="2119826" y="2597000"/>
            <a:ext cx="556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E56CF0-2350-40D3-859D-62774603123F}"/>
              </a:ext>
            </a:extLst>
          </p:cNvPr>
          <p:cNvSpPr txBox="1"/>
          <p:nvPr/>
        </p:nvSpPr>
        <p:spPr>
          <a:xfrm>
            <a:off x="3264049" y="2570981"/>
            <a:ext cx="633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E28368-D01E-426F-9F2B-E3FF27B6F48E}"/>
              </a:ext>
            </a:extLst>
          </p:cNvPr>
          <p:cNvSpPr txBox="1"/>
          <p:nvPr/>
        </p:nvSpPr>
        <p:spPr>
          <a:xfrm>
            <a:off x="4212618" y="2532775"/>
            <a:ext cx="816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EA5F95-1C3E-4FB6-8DE4-E35F65FDF230}"/>
              </a:ext>
            </a:extLst>
          </p:cNvPr>
          <p:cNvSpPr txBox="1"/>
          <p:nvPr/>
        </p:nvSpPr>
        <p:spPr>
          <a:xfrm>
            <a:off x="5280585" y="2532774"/>
            <a:ext cx="729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7389BC-1408-4DCF-9477-4742973BB13A}"/>
              </a:ext>
            </a:extLst>
          </p:cNvPr>
          <p:cNvSpPr txBox="1"/>
          <p:nvPr/>
        </p:nvSpPr>
        <p:spPr>
          <a:xfrm>
            <a:off x="6219652" y="2518261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9D1D85-6704-44F6-920B-F6D1A3845188}"/>
              </a:ext>
            </a:extLst>
          </p:cNvPr>
          <p:cNvSpPr txBox="1"/>
          <p:nvPr/>
        </p:nvSpPr>
        <p:spPr>
          <a:xfrm>
            <a:off x="7119611" y="2489201"/>
            <a:ext cx="681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39C63B-0F86-4B52-8BD2-5ADEE6596B8B}"/>
              </a:ext>
            </a:extLst>
          </p:cNvPr>
          <p:cNvSpPr txBox="1"/>
          <p:nvPr/>
        </p:nvSpPr>
        <p:spPr>
          <a:xfrm>
            <a:off x="8092861" y="2412154"/>
            <a:ext cx="1178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zz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2AA5E5-72E4-49E0-9999-4B7FE0CCA2D6}"/>
              </a:ext>
            </a:extLst>
          </p:cNvPr>
          <p:cNvSpPr txBox="1"/>
          <p:nvPr/>
        </p:nvSpPr>
        <p:spPr>
          <a:xfrm>
            <a:off x="9593434" y="2412153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C247D5-5691-43DF-9DD9-8C81E976C543}"/>
              </a:ext>
            </a:extLst>
          </p:cNvPr>
          <p:cNvSpPr txBox="1"/>
          <p:nvPr/>
        </p:nvSpPr>
        <p:spPr>
          <a:xfrm>
            <a:off x="607618" y="3765750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36FE9A8-BF18-4E90-A457-7B5C85F323F5}"/>
              </a:ext>
            </a:extLst>
          </p:cNvPr>
          <p:cNvSpPr txBox="1"/>
          <p:nvPr/>
        </p:nvSpPr>
        <p:spPr>
          <a:xfrm>
            <a:off x="2053053" y="3765750"/>
            <a:ext cx="1152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10C408-499D-4BDB-9FBB-40A44D337CC5}"/>
              </a:ext>
            </a:extLst>
          </p:cNvPr>
          <p:cNvSpPr txBox="1"/>
          <p:nvPr/>
        </p:nvSpPr>
        <p:spPr>
          <a:xfrm>
            <a:off x="3390340" y="3765750"/>
            <a:ext cx="1159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802A17-9437-46FA-B7A3-838C0CEABE9B}"/>
              </a:ext>
            </a:extLst>
          </p:cNvPr>
          <p:cNvSpPr txBox="1"/>
          <p:nvPr/>
        </p:nvSpPr>
        <p:spPr>
          <a:xfrm>
            <a:off x="4886110" y="3716652"/>
            <a:ext cx="915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EC9151-9541-495D-8433-F3D124321C28}"/>
              </a:ext>
            </a:extLst>
          </p:cNvPr>
          <p:cNvSpPr txBox="1"/>
          <p:nvPr/>
        </p:nvSpPr>
        <p:spPr>
          <a:xfrm>
            <a:off x="6033166" y="3687649"/>
            <a:ext cx="11977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ee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8DC01C-97DB-41F2-AC59-6A3B1335AA0A}"/>
              </a:ext>
            </a:extLst>
          </p:cNvPr>
          <p:cNvSpPr txBox="1"/>
          <p:nvPr/>
        </p:nvSpPr>
        <p:spPr>
          <a:xfrm>
            <a:off x="7508656" y="3681025"/>
            <a:ext cx="14670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igh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2818BB4-32FB-4A44-8E51-9DECCCB274D7}"/>
              </a:ext>
            </a:extLst>
          </p:cNvPr>
          <p:cNvSpPr txBox="1"/>
          <p:nvPr/>
        </p:nvSpPr>
        <p:spPr>
          <a:xfrm>
            <a:off x="9481223" y="3687649"/>
            <a:ext cx="11432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oa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C18570-0AF4-4A44-BA18-F2D04E16C035}"/>
              </a:ext>
            </a:extLst>
          </p:cNvPr>
          <p:cNvSpPr txBox="1"/>
          <p:nvPr/>
        </p:nvSpPr>
        <p:spPr>
          <a:xfrm>
            <a:off x="611559" y="4914168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F83D8A-D1A9-4BEF-AE00-0DE6E82FC659}"/>
              </a:ext>
            </a:extLst>
          </p:cNvPr>
          <p:cNvSpPr txBox="1"/>
          <p:nvPr/>
        </p:nvSpPr>
        <p:spPr>
          <a:xfrm>
            <a:off x="2025726" y="4914167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C8616B9-4A5C-4CFD-939E-DEF9BFDE3F05}"/>
              </a:ext>
            </a:extLst>
          </p:cNvPr>
          <p:cNvSpPr txBox="1"/>
          <p:nvPr/>
        </p:nvSpPr>
        <p:spPr>
          <a:xfrm>
            <a:off x="3548777" y="4881354"/>
            <a:ext cx="11015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ar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293A46C-0F8D-4BE4-916E-F7D662140AB9}"/>
              </a:ext>
            </a:extLst>
          </p:cNvPr>
          <p:cNvSpPr txBox="1"/>
          <p:nvPr/>
        </p:nvSpPr>
        <p:spPr>
          <a:xfrm>
            <a:off x="4797877" y="4869207"/>
            <a:ext cx="11144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219170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born</a:t>
            </a:r>
          </a:p>
        </p:txBody>
      </p:sp>
    </p:spTree>
    <p:extLst>
      <p:ext uri="{BB962C8B-B14F-4D97-AF65-F5344CB8AC3E}">
        <p14:creationId xmlns:p14="http://schemas.microsoft.com/office/powerpoint/2010/main" val="3428312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4125172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28999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3033870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4D738A-400E-4946-8031-936CABE31FBF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3932800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26114045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were</a:t>
            </a:r>
          </a:p>
        </p:txBody>
      </p:sp>
    </p:spTree>
    <p:extLst>
      <p:ext uri="{BB962C8B-B14F-4D97-AF65-F5344CB8AC3E}">
        <p14:creationId xmlns:p14="http://schemas.microsoft.com/office/powerpoint/2010/main" val="1775367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3677784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kilb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CC7DF5AE-B68A-4E98-B216-41AD1EAB10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096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35084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72274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lang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D53F8F44-FDBB-4F30-BACB-D8A019DB1E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90" y="1982482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587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ur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 descr="Image result for burger">
            <a:extLst>
              <a:ext uri="{FF2B5EF4-FFF2-40B4-BE49-F238E27FC236}">
                <a16:creationId xmlns:a16="http://schemas.microsoft.com/office/drawing/2014/main" id="{CA074C7D-62CA-442F-ABD1-843CACA30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62" y="1167351"/>
            <a:ext cx="3208061" cy="2402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hurch">
            <a:extLst>
              <a:ext uri="{FF2B5EF4-FFF2-40B4-BE49-F238E27FC236}">
                <a16:creationId xmlns:a16="http://schemas.microsoft.com/office/drawing/2014/main" id="{3CEDEF0F-5EBB-410C-AF14-8BFE9C01F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018" y="3326894"/>
            <a:ext cx="3934218" cy="294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0355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06057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zoa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7A0AD295-E034-445E-AFE1-72A6E8C6C8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376" y="2118856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56023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mith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AE1487DA-5EA3-47C2-A3B7-919E7F1644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86" y="2099200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35590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50C93F7C-B819-44C3-A44D-24AE7736AC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577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2728686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lox</a:t>
            </a:r>
          </a:p>
        </p:txBody>
      </p:sp>
    </p:spTree>
    <p:extLst>
      <p:ext uri="{BB962C8B-B14F-4D97-AF65-F5344CB8AC3E}">
        <p14:creationId xmlns:p14="http://schemas.microsoft.com/office/powerpoint/2010/main" val="38662248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420915" y="1859340"/>
            <a:ext cx="113066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We will be at the church at ten.</a:t>
            </a:r>
          </a:p>
        </p:txBody>
      </p:sp>
    </p:spTree>
    <p:extLst>
      <p:ext uri="{BB962C8B-B14F-4D97-AF65-F5344CB8AC3E}">
        <p14:creationId xmlns:p14="http://schemas.microsoft.com/office/powerpoint/2010/main" val="26257418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B541-95E8-47DA-BAF9-4E6F486F7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361" y="2207177"/>
            <a:ext cx="11481352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Comic Sans MS" panose="030F0702030302020204" pitchFamily="66" charset="0"/>
              </a:rPr>
              <a:t>Tuesday</a:t>
            </a:r>
          </a:p>
        </p:txBody>
      </p:sp>
    </p:spTree>
    <p:extLst>
      <p:ext uri="{BB962C8B-B14F-4D97-AF65-F5344CB8AC3E}">
        <p14:creationId xmlns:p14="http://schemas.microsoft.com/office/powerpoint/2010/main" val="22232013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629" y="142092"/>
            <a:ext cx="633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651" y="337206"/>
            <a:ext cx="506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7064" y="142091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E9C98-EB71-423A-8121-7D533B344209}"/>
              </a:ext>
            </a:extLst>
          </p:cNvPr>
          <p:cNvSpPr txBox="1"/>
          <p:nvPr/>
        </p:nvSpPr>
        <p:spPr>
          <a:xfrm>
            <a:off x="3393546" y="142091"/>
            <a:ext cx="678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A855C-BF2B-4759-A391-827088476FDC}"/>
              </a:ext>
            </a:extLst>
          </p:cNvPr>
          <p:cNvSpPr txBox="1"/>
          <p:nvPr/>
        </p:nvSpPr>
        <p:spPr>
          <a:xfrm>
            <a:off x="4309092" y="337205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i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5123B3-FC1F-404D-8FAF-CE2EB570DE0F}"/>
              </a:ext>
            </a:extLst>
          </p:cNvPr>
          <p:cNvSpPr txBox="1"/>
          <p:nvPr/>
        </p:nvSpPr>
        <p:spPr>
          <a:xfrm>
            <a:off x="5067994" y="131148"/>
            <a:ext cx="6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4D0166-D881-438E-8AF8-A1B22B4C9B43}"/>
              </a:ext>
            </a:extLst>
          </p:cNvPr>
          <p:cNvSpPr txBox="1"/>
          <p:nvPr/>
        </p:nvSpPr>
        <p:spPr>
          <a:xfrm>
            <a:off x="5926186" y="117603"/>
            <a:ext cx="901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481E9-2980-48B4-B0E1-4FBD7275B340}"/>
              </a:ext>
            </a:extLst>
          </p:cNvPr>
          <p:cNvSpPr txBox="1"/>
          <p:nvPr/>
        </p:nvSpPr>
        <p:spPr>
          <a:xfrm>
            <a:off x="6980711" y="133998"/>
            <a:ext cx="726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B19ABF-42C8-4DD2-BA76-1D31BAD6406B}"/>
              </a:ext>
            </a:extLst>
          </p:cNvPr>
          <p:cNvSpPr txBox="1"/>
          <p:nvPr/>
        </p:nvSpPr>
        <p:spPr>
          <a:xfrm>
            <a:off x="7831957" y="173490"/>
            <a:ext cx="675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B54DD-D892-47B5-9CF4-79056F018539}"/>
              </a:ext>
            </a:extLst>
          </p:cNvPr>
          <p:cNvSpPr txBox="1"/>
          <p:nvPr/>
        </p:nvSpPr>
        <p:spPr>
          <a:xfrm>
            <a:off x="8723393" y="165590"/>
            <a:ext cx="670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1EA4F-A5BB-4359-BC9C-AC1FF20902EF}"/>
              </a:ext>
            </a:extLst>
          </p:cNvPr>
          <p:cNvSpPr txBox="1"/>
          <p:nvPr/>
        </p:nvSpPr>
        <p:spPr>
          <a:xfrm>
            <a:off x="9541375" y="173490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294C59-C712-40B1-8DFD-F003C8E15818}"/>
              </a:ext>
            </a:extLst>
          </p:cNvPr>
          <p:cNvSpPr txBox="1"/>
          <p:nvPr/>
        </p:nvSpPr>
        <p:spPr>
          <a:xfrm>
            <a:off x="10474936" y="269731"/>
            <a:ext cx="742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866F44-B96C-467E-B9B0-13897DA7D36B}"/>
              </a:ext>
            </a:extLst>
          </p:cNvPr>
          <p:cNvSpPr txBox="1"/>
          <p:nvPr/>
        </p:nvSpPr>
        <p:spPr>
          <a:xfrm>
            <a:off x="630060" y="1537534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DBD8B4-CB67-4D05-8C03-54622182CB9E}"/>
              </a:ext>
            </a:extLst>
          </p:cNvPr>
          <p:cNvSpPr txBox="1"/>
          <p:nvPr/>
        </p:nvSpPr>
        <p:spPr>
          <a:xfrm>
            <a:off x="2052435" y="1376717"/>
            <a:ext cx="691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8A40CC-EC63-46E3-BFB6-05932DE7CE0F}"/>
              </a:ext>
            </a:extLst>
          </p:cNvPr>
          <p:cNvSpPr txBox="1"/>
          <p:nvPr/>
        </p:nvSpPr>
        <p:spPr>
          <a:xfrm>
            <a:off x="3241857" y="1396671"/>
            <a:ext cx="665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732C4-CEDD-4E00-BEB6-B8338EF8C204}"/>
              </a:ext>
            </a:extLst>
          </p:cNvPr>
          <p:cNvSpPr txBox="1"/>
          <p:nvPr/>
        </p:nvSpPr>
        <p:spPr>
          <a:xfrm>
            <a:off x="5143774" y="1413122"/>
            <a:ext cx="718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E5D11D-CCC8-4371-AE05-D552B11EAA49}"/>
              </a:ext>
            </a:extLst>
          </p:cNvPr>
          <p:cNvSpPr txBox="1"/>
          <p:nvPr/>
        </p:nvSpPr>
        <p:spPr>
          <a:xfrm>
            <a:off x="6120955" y="1332446"/>
            <a:ext cx="732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53BA2-F6F1-4BCA-9CAA-56C7BFEE1E6F}"/>
              </a:ext>
            </a:extLst>
          </p:cNvPr>
          <p:cNvSpPr txBox="1"/>
          <p:nvPr/>
        </p:nvSpPr>
        <p:spPr>
          <a:xfrm>
            <a:off x="7026971" y="1317932"/>
            <a:ext cx="654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E6525-7DFF-4D08-9456-2F3B0FF27684}"/>
              </a:ext>
            </a:extLst>
          </p:cNvPr>
          <p:cNvSpPr txBox="1"/>
          <p:nvPr/>
        </p:nvSpPr>
        <p:spPr>
          <a:xfrm>
            <a:off x="8032050" y="1288872"/>
            <a:ext cx="1124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2D7384-C330-4FB6-BF55-34F7F027EF01}"/>
              </a:ext>
            </a:extLst>
          </p:cNvPr>
          <p:cNvSpPr txBox="1"/>
          <p:nvPr/>
        </p:nvSpPr>
        <p:spPr>
          <a:xfrm>
            <a:off x="9448349" y="1376716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161BF0-3695-401B-8888-F4E3CAE1908B}"/>
              </a:ext>
            </a:extLst>
          </p:cNvPr>
          <p:cNvSpPr txBox="1"/>
          <p:nvPr/>
        </p:nvSpPr>
        <p:spPr>
          <a:xfrm>
            <a:off x="620585" y="2617332"/>
            <a:ext cx="1082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DE30FD-9BFA-4CDB-ACCC-56E3FAFB1EAB}"/>
              </a:ext>
            </a:extLst>
          </p:cNvPr>
          <p:cNvSpPr txBox="1"/>
          <p:nvPr/>
        </p:nvSpPr>
        <p:spPr>
          <a:xfrm>
            <a:off x="4327527" y="1396671"/>
            <a:ext cx="628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B983E0-6BDC-46AE-93FA-78E89AEBBE6A}"/>
              </a:ext>
            </a:extLst>
          </p:cNvPr>
          <p:cNvSpPr txBox="1"/>
          <p:nvPr/>
        </p:nvSpPr>
        <p:spPr>
          <a:xfrm>
            <a:off x="10389067" y="1370652"/>
            <a:ext cx="7457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ll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ED19CF-BB23-463B-92CC-7ED7DC86D520}"/>
              </a:ext>
            </a:extLst>
          </p:cNvPr>
          <p:cNvSpPr txBox="1"/>
          <p:nvPr/>
        </p:nvSpPr>
        <p:spPr>
          <a:xfrm>
            <a:off x="2119826" y="2597000"/>
            <a:ext cx="556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E56CF0-2350-40D3-859D-62774603123F}"/>
              </a:ext>
            </a:extLst>
          </p:cNvPr>
          <p:cNvSpPr txBox="1"/>
          <p:nvPr/>
        </p:nvSpPr>
        <p:spPr>
          <a:xfrm>
            <a:off x="3264049" y="2570981"/>
            <a:ext cx="633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E28368-D01E-426F-9F2B-E3FF27B6F48E}"/>
              </a:ext>
            </a:extLst>
          </p:cNvPr>
          <p:cNvSpPr txBox="1"/>
          <p:nvPr/>
        </p:nvSpPr>
        <p:spPr>
          <a:xfrm>
            <a:off x="4212618" y="2532775"/>
            <a:ext cx="816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EA5F95-1C3E-4FB6-8DE4-E35F65FDF230}"/>
              </a:ext>
            </a:extLst>
          </p:cNvPr>
          <p:cNvSpPr txBox="1"/>
          <p:nvPr/>
        </p:nvSpPr>
        <p:spPr>
          <a:xfrm>
            <a:off x="5280585" y="2532774"/>
            <a:ext cx="729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7389BC-1408-4DCF-9477-4742973BB13A}"/>
              </a:ext>
            </a:extLst>
          </p:cNvPr>
          <p:cNvSpPr txBox="1"/>
          <p:nvPr/>
        </p:nvSpPr>
        <p:spPr>
          <a:xfrm>
            <a:off x="6219652" y="2518261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9D1D85-6704-44F6-920B-F6D1A3845188}"/>
              </a:ext>
            </a:extLst>
          </p:cNvPr>
          <p:cNvSpPr txBox="1"/>
          <p:nvPr/>
        </p:nvSpPr>
        <p:spPr>
          <a:xfrm>
            <a:off x="7119611" y="2489201"/>
            <a:ext cx="681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39C63B-0F86-4B52-8BD2-5ADEE6596B8B}"/>
              </a:ext>
            </a:extLst>
          </p:cNvPr>
          <p:cNvSpPr txBox="1"/>
          <p:nvPr/>
        </p:nvSpPr>
        <p:spPr>
          <a:xfrm>
            <a:off x="8092861" y="2412154"/>
            <a:ext cx="1178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zz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2AA5E5-72E4-49E0-9999-4B7FE0CCA2D6}"/>
              </a:ext>
            </a:extLst>
          </p:cNvPr>
          <p:cNvSpPr txBox="1"/>
          <p:nvPr/>
        </p:nvSpPr>
        <p:spPr>
          <a:xfrm>
            <a:off x="9593434" y="2412153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C247D5-5691-43DF-9DD9-8C81E976C543}"/>
              </a:ext>
            </a:extLst>
          </p:cNvPr>
          <p:cNvSpPr txBox="1"/>
          <p:nvPr/>
        </p:nvSpPr>
        <p:spPr>
          <a:xfrm>
            <a:off x="607618" y="3765750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36FE9A8-BF18-4E90-A457-7B5C85F323F5}"/>
              </a:ext>
            </a:extLst>
          </p:cNvPr>
          <p:cNvSpPr txBox="1"/>
          <p:nvPr/>
        </p:nvSpPr>
        <p:spPr>
          <a:xfrm>
            <a:off x="2053053" y="3765750"/>
            <a:ext cx="1152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10C408-499D-4BDB-9FBB-40A44D337CC5}"/>
              </a:ext>
            </a:extLst>
          </p:cNvPr>
          <p:cNvSpPr txBox="1"/>
          <p:nvPr/>
        </p:nvSpPr>
        <p:spPr>
          <a:xfrm>
            <a:off x="3390340" y="3765750"/>
            <a:ext cx="1159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802A17-9437-46FA-B7A3-838C0CEABE9B}"/>
              </a:ext>
            </a:extLst>
          </p:cNvPr>
          <p:cNvSpPr txBox="1"/>
          <p:nvPr/>
        </p:nvSpPr>
        <p:spPr>
          <a:xfrm>
            <a:off x="4886110" y="3716652"/>
            <a:ext cx="915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EC9151-9541-495D-8433-F3D124321C28}"/>
              </a:ext>
            </a:extLst>
          </p:cNvPr>
          <p:cNvSpPr txBox="1"/>
          <p:nvPr/>
        </p:nvSpPr>
        <p:spPr>
          <a:xfrm>
            <a:off x="6033166" y="3687649"/>
            <a:ext cx="11977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ee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8DC01C-97DB-41F2-AC59-6A3B1335AA0A}"/>
              </a:ext>
            </a:extLst>
          </p:cNvPr>
          <p:cNvSpPr txBox="1"/>
          <p:nvPr/>
        </p:nvSpPr>
        <p:spPr>
          <a:xfrm>
            <a:off x="7508656" y="3681025"/>
            <a:ext cx="14670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igh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2818BB4-32FB-4A44-8E51-9DECCCB274D7}"/>
              </a:ext>
            </a:extLst>
          </p:cNvPr>
          <p:cNvSpPr txBox="1"/>
          <p:nvPr/>
        </p:nvSpPr>
        <p:spPr>
          <a:xfrm>
            <a:off x="9481223" y="3687649"/>
            <a:ext cx="11432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oa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C18570-0AF4-4A44-BA18-F2D04E16C035}"/>
              </a:ext>
            </a:extLst>
          </p:cNvPr>
          <p:cNvSpPr txBox="1"/>
          <p:nvPr/>
        </p:nvSpPr>
        <p:spPr>
          <a:xfrm>
            <a:off x="611559" y="4914168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F83D8A-D1A9-4BEF-AE00-0DE6E82FC659}"/>
              </a:ext>
            </a:extLst>
          </p:cNvPr>
          <p:cNvSpPr txBox="1"/>
          <p:nvPr/>
        </p:nvSpPr>
        <p:spPr>
          <a:xfrm>
            <a:off x="2025726" y="4914167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C8616B9-4A5C-4CFD-939E-DEF9BFDE3F05}"/>
              </a:ext>
            </a:extLst>
          </p:cNvPr>
          <p:cNvSpPr txBox="1"/>
          <p:nvPr/>
        </p:nvSpPr>
        <p:spPr>
          <a:xfrm>
            <a:off x="3548777" y="4881354"/>
            <a:ext cx="11015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ar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293A46C-0F8D-4BE4-916E-F7D662140AB9}"/>
              </a:ext>
            </a:extLst>
          </p:cNvPr>
          <p:cNvSpPr txBox="1"/>
          <p:nvPr/>
        </p:nvSpPr>
        <p:spPr>
          <a:xfrm>
            <a:off x="4797877" y="4869207"/>
            <a:ext cx="11144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89ECEBA-F179-4CB7-AA03-F86958B216AF}"/>
              </a:ext>
            </a:extLst>
          </p:cNvPr>
          <p:cNvSpPr txBox="1"/>
          <p:nvPr/>
        </p:nvSpPr>
        <p:spPr>
          <a:xfrm>
            <a:off x="6012676" y="4925389"/>
            <a:ext cx="11095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ur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03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ow</a:t>
            </a:r>
          </a:p>
          <a:p>
            <a:pPr algn="ctr"/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Image result for cow">
            <a:extLst>
              <a:ext uri="{FF2B5EF4-FFF2-40B4-BE49-F238E27FC236}">
                <a16:creationId xmlns:a16="http://schemas.microsoft.com/office/drawing/2014/main" id="{C92868DF-4F5B-4508-B145-D02C2F8F7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66" y="3878252"/>
            <a:ext cx="4728543" cy="264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town">
            <a:extLst>
              <a:ext uri="{FF2B5EF4-FFF2-40B4-BE49-F238E27FC236}">
                <a16:creationId xmlns:a16="http://schemas.microsoft.com/office/drawing/2014/main" id="{6B1A1122-0D65-49B1-86C7-B548B6741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423" y="517243"/>
            <a:ext cx="3830509" cy="257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7566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23690967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now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5135425" y="3171497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2EADA4-6B1A-4430-A7C1-CBCF6CEFB31B}"/>
              </a:ext>
            </a:extLst>
          </p:cNvPr>
          <p:cNvCxnSpPr>
            <a:cxnSpLocks/>
          </p:cNvCxnSpPr>
          <p:nvPr/>
        </p:nvCxnSpPr>
        <p:spPr>
          <a:xfrm>
            <a:off x="5757438" y="3285797"/>
            <a:ext cx="112643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9064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how</a:t>
            </a:r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78FB4924-5965-44CE-A2C3-F6B02474D84C}"/>
              </a:ext>
            </a:extLst>
          </p:cNvPr>
          <p:cNvSpPr/>
          <p:nvPr/>
        </p:nvSpPr>
        <p:spPr>
          <a:xfrm>
            <a:off x="5133799" y="32004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BD0A42-3279-4165-A70B-897CFA4D0B23}"/>
              </a:ext>
            </a:extLst>
          </p:cNvPr>
          <p:cNvCxnSpPr>
            <a:cxnSpLocks/>
          </p:cNvCxnSpPr>
          <p:nvPr/>
        </p:nvCxnSpPr>
        <p:spPr>
          <a:xfrm>
            <a:off x="5693857" y="3313425"/>
            <a:ext cx="1117758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53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28243610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town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73605028-A83D-409E-AC7C-3C8AE23D5089}"/>
              </a:ext>
            </a:extLst>
          </p:cNvPr>
          <p:cNvSpPr/>
          <p:nvPr/>
        </p:nvSpPr>
        <p:spPr>
          <a:xfrm>
            <a:off x="7024597" y="3147773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219B6F-2BE7-414E-9B46-2A1F0E13F8B0}"/>
              </a:ext>
            </a:extLst>
          </p:cNvPr>
          <p:cNvCxnSpPr>
            <a:cxnSpLocks/>
          </p:cNvCxnSpPr>
          <p:nvPr/>
        </p:nvCxnSpPr>
        <p:spPr>
          <a:xfrm>
            <a:off x="5579165" y="3184216"/>
            <a:ext cx="111318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407A4971-84B6-4450-B660-1CDF36CFF882}"/>
              </a:ext>
            </a:extLst>
          </p:cNvPr>
          <p:cNvSpPr/>
          <p:nvPr/>
        </p:nvSpPr>
        <p:spPr>
          <a:xfrm>
            <a:off x="5069278" y="3117956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4857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frown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3786806" y="32004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3ECF7D-857E-4473-BAEA-F5502927F46D}"/>
              </a:ext>
            </a:extLst>
          </p:cNvPr>
          <p:cNvCxnSpPr>
            <a:cxnSpLocks/>
          </p:cNvCxnSpPr>
          <p:nvPr/>
        </p:nvCxnSpPr>
        <p:spPr>
          <a:xfrm>
            <a:off x="4943059" y="3051951"/>
            <a:ext cx="127221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5C523B86-AAC3-4691-AEED-9BCDC480D6BB}"/>
              </a:ext>
            </a:extLst>
          </p:cNvPr>
          <p:cNvSpPr/>
          <p:nvPr/>
        </p:nvSpPr>
        <p:spPr>
          <a:xfrm>
            <a:off x="6544999" y="316625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51881F54-DE73-4E6B-A74F-E5F0E70FFEE6}"/>
              </a:ext>
            </a:extLst>
          </p:cNvPr>
          <p:cNvSpPr/>
          <p:nvPr/>
        </p:nvSpPr>
        <p:spPr>
          <a:xfrm>
            <a:off x="4301115" y="32004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6639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brown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6877130" y="3040882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C9186190-F8EF-4892-8DA9-C899617B39BF}"/>
              </a:ext>
            </a:extLst>
          </p:cNvPr>
          <p:cNvSpPr/>
          <p:nvPr/>
        </p:nvSpPr>
        <p:spPr>
          <a:xfrm>
            <a:off x="4658581" y="307766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1AF9DC-179C-4757-BF2F-DA05BE8E1C05}"/>
              </a:ext>
            </a:extLst>
          </p:cNvPr>
          <p:cNvCxnSpPr>
            <a:cxnSpLocks/>
          </p:cNvCxnSpPr>
          <p:nvPr/>
        </p:nvCxnSpPr>
        <p:spPr>
          <a:xfrm>
            <a:off x="5393632" y="3131003"/>
            <a:ext cx="116619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72FBE6D7-3105-468A-BCDA-CB01F0A2225D}"/>
              </a:ext>
            </a:extLst>
          </p:cNvPr>
          <p:cNvSpPr/>
          <p:nvPr/>
        </p:nvSpPr>
        <p:spPr>
          <a:xfrm>
            <a:off x="4048813" y="3040882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5176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9892051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how</a:t>
            </a:r>
          </a:p>
        </p:txBody>
      </p:sp>
    </p:spTree>
    <p:extLst>
      <p:ext uri="{BB962C8B-B14F-4D97-AF65-F5344CB8AC3E}">
        <p14:creationId xmlns:p14="http://schemas.microsoft.com/office/powerpoint/2010/main" val="26772901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town</a:t>
            </a:r>
          </a:p>
        </p:txBody>
      </p:sp>
    </p:spTree>
    <p:extLst>
      <p:ext uri="{BB962C8B-B14F-4D97-AF65-F5344CB8AC3E}">
        <p14:creationId xmlns:p14="http://schemas.microsoft.com/office/powerpoint/2010/main" val="22756294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frown</a:t>
            </a:r>
          </a:p>
        </p:txBody>
      </p:sp>
    </p:spTree>
    <p:extLst>
      <p:ext uri="{BB962C8B-B14F-4D97-AF65-F5344CB8AC3E}">
        <p14:creationId xmlns:p14="http://schemas.microsoft.com/office/powerpoint/2010/main" val="7063410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brown</a:t>
            </a:r>
          </a:p>
        </p:txBody>
      </p:sp>
    </p:spTree>
    <p:extLst>
      <p:ext uri="{BB962C8B-B14F-4D97-AF65-F5344CB8AC3E}">
        <p14:creationId xmlns:p14="http://schemas.microsoft.com/office/powerpoint/2010/main" val="37597102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659983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turn</a:t>
            </a:r>
          </a:p>
        </p:txBody>
      </p:sp>
    </p:spTree>
    <p:extLst>
      <p:ext uri="{BB962C8B-B14F-4D97-AF65-F5344CB8AC3E}">
        <p14:creationId xmlns:p14="http://schemas.microsoft.com/office/powerpoint/2010/main" val="49408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turn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4916556" y="3225115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2EADA4-6B1A-4430-A7C1-CBCF6CEFB31B}"/>
              </a:ext>
            </a:extLst>
          </p:cNvPr>
          <p:cNvCxnSpPr>
            <a:cxnSpLocks/>
          </p:cNvCxnSpPr>
          <p:nvPr/>
        </p:nvCxnSpPr>
        <p:spPr>
          <a:xfrm>
            <a:off x="5373125" y="3374202"/>
            <a:ext cx="112643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D7C79EDE-0F0C-42B6-831A-B86A2D49B7D0}"/>
              </a:ext>
            </a:extLst>
          </p:cNvPr>
          <p:cNvSpPr/>
          <p:nvPr/>
        </p:nvSpPr>
        <p:spPr>
          <a:xfrm>
            <a:off x="6723902" y="3279018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09835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burp</a:t>
            </a:r>
          </a:p>
        </p:txBody>
      </p:sp>
    </p:spTree>
    <p:extLst>
      <p:ext uri="{BB962C8B-B14F-4D97-AF65-F5344CB8AC3E}">
        <p14:creationId xmlns:p14="http://schemas.microsoft.com/office/powerpoint/2010/main" val="26911945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curl</a:t>
            </a:r>
          </a:p>
        </p:txBody>
      </p:sp>
    </p:spTree>
    <p:extLst>
      <p:ext uri="{BB962C8B-B14F-4D97-AF65-F5344CB8AC3E}">
        <p14:creationId xmlns:p14="http://schemas.microsoft.com/office/powerpoint/2010/main" val="30261658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hurt</a:t>
            </a:r>
          </a:p>
        </p:txBody>
      </p:sp>
    </p:spTree>
    <p:extLst>
      <p:ext uri="{BB962C8B-B14F-4D97-AF65-F5344CB8AC3E}">
        <p14:creationId xmlns:p14="http://schemas.microsoft.com/office/powerpoint/2010/main" val="20699278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church</a:t>
            </a:r>
          </a:p>
        </p:txBody>
      </p:sp>
    </p:spTree>
    <p:extLst>
      <p:ext uri="{BB962C8B-B14F-4D97-AF65-F5344CB8AC3E}">
        <p14:creationId xmlns:p14="http://schemas.microsoft.com/office/powerpoint/2010/main" val="18411659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282706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26765810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4196371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4D738A-400E-4946-8031-936CABE31FBF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12554167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105221314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were</a:t>
            </a:r>
          </a:p>
        </p:txBody>
      </p:sp>
    </p:spTree>
    <p:extLst>
      <p:ext uri="{BB962C8B-B14F-4D97-AF65-F5344CB8AC3E}">
        <p14:creationId xmlns:p14="http://schemas.microsoft.com/office/powerpoint/2010/main" val="730054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burp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6749433" y="337306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78FB4924-5965-44CE-A2C3-F6B02474D84C}"/>
              </a:ext>
            </a:extLst>
          </p:cNvPr>
          <p:cNvSpPr/>
          <p:nvPr/>
        </p:nvSpPr>
        <p:spPr>
          <a:xfrm>
            <a:off x="4778659" y="3180522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BD0A42-3279-4165-A70B-897CFA4D0B23}"/>
              </a:ext>
            </a:extLst>
          </p:cNvPr>
          <p:cNvCxnSpPr>
            <a:cxnSpLocks/>
          </p:cNvCxnSpPr>
          <p:nvPr/>
        </p:nvCxnSpPr>
        <p:spPr>
          <a:xfrm>
            <a:off x="5296292" y="3294822"/>
            <a:ext cx="1117758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26074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45024741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tig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CC7DF5AE-B68A-4E98-B216-41AD1EAB10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096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34319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72274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gurp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D53F8F44-FDBB-4F30-BACB-D8A019DB1E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90" y="1982482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570193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06057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chot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7A0AD295-E034-445E-AFE1-72A6E8C6C8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376" y="2118856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001906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marp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AE1487DA-5EA3-47C2-A3B7-919E7F1644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86" y="2099200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5861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50C93F7C-B819-44C3-A44D-24AE7736AC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577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2728686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shov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41692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442686" y="2333726"/>
            <a:ext cx="113066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I am in the town.  </a:t>
            </a:r>
          </a:p>
        </p:txBody>
      </p:sp>
    </p:spTree>
    <p:extLst>
      <p:ext uri="{BB962C8B-B14F-4D97-AF65-F5344CB8AC3E}">
        <p14:creationId xmlns:p14="http://schemas.microsoft.com/office/powerpoint/2010/main" val="290583796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B541-95E8-47DA-BAF9-4E6F486F7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361" y="2207177"/>
            <a:ext cx="11481352" cy="1325563"/>
          </a:xfrm>
        </p:spPr>
        <p:txBody>
          <a:bodyPr>
            <a:norm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Comic Sans MS" panose="030F0702030302020204" pitchFamily="66" charset="0"/>
              </a:rPr>
              <a:t>Wednesday</a:t>
            </a:r>
          </a:p>
        </p:txBody>
      </p:sp>
    </p:spTree>
    <p:extLst>
      <p:ext uri="{BB962C8B-B14F-4D97-AF65-F5344CB8AC3E}">
        <p14:creationId xmlns:p14="http://schemas.microsoft.com/office/powerpoint/2010/main" val="397012735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629" y="142092"/>
            <a:ext cx="633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651" y="337206"/>
            <a:ext cx="506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7064" y="142091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E9C98-EB71-423A-8121-7D533B344209}"/>
              </a:ext>
            </a:extLst>
          </p:cNvPr>
          <p:cNvSpPr txBox="1"/>
          <p:nvPr/>
        </p:nvSpPr>
        <p:spPr>
          <a:xfrm>
            <a:off x="3393546" y="142091"/>
            <a:ext cx="678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A855C-BF2B-4759-A391-827088476FDC}"/>
              </a:ext>
            </a:extLst>
          </p:cNvPr>
          <p:cNvSpPr txBox="1"/>
          <p:nvPr/>
        </p:nvSpPr>
        <p:spPr>
          <a:xfrm>
            <a:off x="4309092" y="337205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i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5123B3-FC1F-404D-8FAF-CE2EB570DE0F}"/>
              </a:ext>
            </a:extLst>
          </p:cNvPr>
          <p:cNvSpPr txBox="1"/>
          <p:nvPr/>
        </p:nvSpPr>
        <p:spPr>
          <a:xfrm>
            <a:off x="5067994" y="131148"/>
            <a:ext cx="6687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4D0166-D881-438E-8AF8-A1B22B4C9B43}"/>
              </a:ext>
            </a:extLst>
          </p:cNvPr>
          <p:cNvSpPr txBox="1"/>
          <p:nvPr/>
        </p:nvSpPr>
        <p:spPr>
          <a:xfrm>
            <a:off x="5926186" y="117603"/>
            <a:ext cx="901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0481E9-2980-48B4-B0E1-4FBD7275B340}"/>
              </a:ext>
            </a:extLst>
          </p:cNvPr>
          <p:cNvSpPr txBox="1"/>
          <p:nvPr/>
        </p:nvSpPr>
        <p:spPr>
          <a:xfrm>
            <a:off x="6980711" y="133998"/>
            <a:ext cx="7264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B19ABF-42C8-4DD2-BA76-1D31BAD6406B}"/>
              </a:ext>
            </a:extLst>
          </p:cNvPr>
          <p:cNvSpPr txBox="1"/>
          <p:nvPr/>
        </p:nvSpPr>
        <p:spPr>
          <a:xfrm>
            <a:off x="7831957" y="173490"/>
            <a:ext cx="6751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B54DD-D892-47B5-9CF4-79056F018539}"/>
              </a:ext>
            </a:extLst>
          </p:cNvPr>
          <p:cNvSpPr txBox="1"/>
          <p:nvPr/>
        </p:nvSpPr>
        <p:spPr>
          <a:xfrm>
            <a:off x="8723393" y="165590"/>
            <a:ext cx="6703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F1EA4F-A5BB-4359-BC9C-AC1FF20902EF}"/>
              </a:ext>
            </a:extLst>
          </p:cNvPr>
          <p:cNvSpPr txBox="1"/>
          <p:nvPr/>
        </p:nvSpPr>
        <p:spPr>
          <a:xfrm>
            <a:off x="9541375" y="173490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294C59-C712-40B1-8DFD-F003C8E15818}"/>
              </a:ext>
            </a:extLst>
          </p:cNvPr>
          <p:cNvSpPr txBox="1"/>
          <p:nvPr/>
        </p:nvSpPr>
        <p:spPr>
          <a:xfrm>
            <a:off x="10474936" y="269731"/>
            <a:ext cx="742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866F44-B96C-467E-B9B0-13897DA7D36B}"/>
              </a:ext>
            </a:extLst>
          </p:cNvPr>
          <p:cNvSpPr txBox="1"/>
          <p:nvPr/>
        </p:nvSpPr>
        <p:spPr>
          <a:xfrm>
            <a:off x="630060" y="1537534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ck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DBD8B4-CB67-4D05-8C03-54622182CB9E}"/>
              </a:ext>
            </a:extLst>
          </p:cNvPr>
          <p:cNvSpPr txBox="1"/>
          <p:nvPr/>
        </p:nvSpPr>
        <p:spPr>
          <a:xfrm>
            <a:off x="2052435" y="1376717"/>
            <a:ext cx="691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8A40CC-EC63-46E3-BFB6-05932DE7CE0F}"/>
              </a:ext>
            </a:extLst>
          </p:cNvPr>
          <p:cNvSpPr txBox="1"/>
          <p:nvPr/>
        </p:nvSpPr>
        <p:spPr>
          <a:xfrm>
            <a:off x="3241857" y="1396671"/>
            <a:ext cx="665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732C4-CEDD-4E00-BEB6-B8338EF8C204}"/>
              </a:ext>
            </a:extLst>
          </p:cNvPr>
          <p:cNvSpPr txBox="1"/>
          <p:nvPr/>
        </p:nvSpPr>
        <p:spPr>
          <a:xfrm>
            <a:off x="5143774" y="1413122"/>
            <a:ext cx="718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1E5D11D-CCC8-4371-AE05-D552B11EAA49}"/>
              </a:ext>
            </a:extLst>
          </p:cNvPr>
          <p:cNvSpPr txBox="1"/>
          <p:nvPr/>
        </p:nvSpPr>
        <p:spPr>
          <a:xfrm>
            <a:off x="6120955" y="1332446"/>
            <a:ext cx="732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0F53BA2-F6F1-4BCA-9CAA-56C7BFEE1E6F}"/>
              </a:ext>
            </a:extLst>
          </p:cNvPr>
          <p:cNvSpPr txBox="1"/>
          <p:nvPr/>
        </p:nvSpPr>
        <p:spPr>
          <a:xfrm>
            <a:off x="7026971" y="1317932"/>
            <a:ext cx="654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9E6525-7DFF-4D08-9456-2F3B0FF27684}"/>
              </a:ext>
            </a:extLst>
          </p:cNvPr>
          <p:cNvSpPr txBox="1"/>
          <p:nvPr/>
        </p:nvSpPr>
        <p:spPr>
          <a:xfrm>
            <a:off x="8032050" y="1288872"/>
            <a:ext cx="11240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ff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02D7384-C330-4FB6-BF55-34F7F027EF01}"/>
              </a:ext>
            </a:extLst>
          </p:cNvPr>
          <p:cNvSpPr txBox="1"/>
          <p:nvPr/>
        </p:nvSpPr>
        <p:spPr>
          <a:xfrm>
            <a:off x="9448349" y="1376716"/>
            <a:ext cx="4651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Bradley Hand ITC" panose="03070402050302030203" pitchFamily="66" charset="0"/>
              </a:rPr>
              <a:t>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161BF0-3695-401B-8888-F4E3CAE1908B}"/>
              </a:ext>
            </a:extLst>
          </p:cNvPr>
          <p:cNvSpPr txBox="1"/>
          <p:nvPr/>
        </p:nvSpPr>
        <p:spPr>
          <a:xfrm>
            <a:off x="620585" y="2617332"/>
            <a:ext cx="1082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DE30FD-9BFA-4CDB-ACCC-56E3FAFB1EAB}"/>
              </a:ext>
            </a:extLst>
          </p:cNvPr>
          <p:cNvSpPr txBox="1"/>
          <p:nvPr/>
        </p:nvSpPr>
        <p:spPr>
          <a:xfrm>
            <a:off x="4327527" y="1396671"/>
            <a:ext cx="628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B983E0-6BDC-46AE-93FA-78E89AEBBE6A}"/>
              </a:ext>
            </a:extLst>
          </p:cNvPr>
          <p:cNvSpPr txBox="1"/>
          <p:nvPr/>
        </p:nvSpPr>
        <p:spPr>
          <a:xfrm>
            <a:off x="10389067" y="1370652"/>
            <a:ext cx="7457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Bradley Hand ITC" panose="03070402050302030203" pitchFamily="66" charset="0"/>
              </a:rPr>
              <a:t>ll</a:t>
            </a:r>
            <a:endParaRPr lang="en-GB" sz="7200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2ED19CF-BB23-463B-92CC-7ED7DC86D520}"/>
              </a:ext>
            </a:extLst>
          </p:cNvPr>
          <p:cNvSpPr txBox="1"/>
          <p:nvPr/>
        </p:nvSpPr>
        <p:spPr>
          <a:xfrm>
            <a:off x="2119826" y="2597000"/>
            <a:ext cx="5565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j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E56CF0-2350-40D3-859D-62774603123F}"/>
              </a:ext>
            </a:extLst>
          </p:cNvPr>
          <p:cNvSpPr txBox="1"/>
          <p:nvPr/>
        </p:nvSpPr>
        <p:spPr>
          <a:xfrm>
            <a:off x="3264049" y="2570981"/>
            <a:ext cx="633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E28368-D01E-426F-9F2B-E3FF27B6F48E}"/>
              </a:ext>
            </a:extLst>
          </p:cNvPr>
          <p:cNvSpPr txBox="1"/>
          <p:nvPr/>
        </p:nvSpPr>
        <p:spPr>
          <a:xfrm>
            <a:off x="4212618" y="2532775"/>
            <a:ext cx="816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w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EA5F95-1C3E-4FB6-8DE4-E35F65FDF230}"/>
              </a:ext>
            </a:extLst>
          </p:cNvPr>
          <p:cNvSpPr txBox="1"/>
          <p:nvPr/>
        </p:nvSpPr>
        <p:spPr>
          <a:xfrm>
            <a:off x="5280585" y="2532774"/>
            <a:ext cx="729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7389BC-1408-4DCF-9477-4742973BB13A}"/>
              </a:ext>
            </a:extLst>
          </p:cNvPr>
          <p:cNvSpPr txBox="1"/>
          <p:nvPr/>
        </p:nvSpPr>
        <p:spPr>
          <a:xfrm>
            <a:off x="6219652" y="2518261"/>
            <a:ext cx="6655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9D1D85-6704-44F6-920B-F6D1A3845188}"/>
              </a:ext>
            </a:extLst>
          </p:cNvPr>
          <p:cNvSpPr txBox="1"/>
          <p:nvPr/>
        </p:nvSpPr>
        <p:spPr>
          <a:xfrm>
            <a:off x="7119611" y="2489201"/>
            <a:ext cx="681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39C63B-0F86-4B52-8BD2-5ADEE6596B8B}"/>
              </a:ext>
            </a:extLst>
          </p:cNvPr>
          <p:cNvSpPr txBox="1"/>
          <p:nvPr/>
        </p:nvSpPr>
        <p:spPr>
          <a:xfrm>
            <a:off x="8092861" y="2412154"/>
            <a:ext cx="11785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zz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82AA5E5-72E4-49E0-9999-4B7FE0CCA2D6}"/>
              </a:ext>
            </a:extLst>
          </p:cNvPr>
          <p:cNvSpPr txBox="1"/>
          <p:nvPr/>
        </p:nvSpPr>
        <p:spPr>
          <a:xfrm>
            <a:off x="9593434" y="2412153"/>
            <a:ext cx="1192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ch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C247D5-5691-43DF-9DD9-8C81E976C543}"/>
              </a:ext>
            </a:extLst>
          </p:cNvPr>
          <p:cNvSpPr txBox="1"/>
          <p:nvPr/>
        </p:nvSpPr>
        <p:spPr>
          <a:xfrm>
            <a:off x="607618" y="3765750"/>
            <a:ext cx="1167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36FE9A8-BF18-4E90-A457-7B5C85F323F5}"/>
              </a:ext>
            </a:extLst>
          </p:cNvPr>
          <p:cNvSpPr txBox="1"/>
          <p:nvPr/>
        </p:nvSpPr>
        <p:spPr>
          <a:xfrm>
            <a:off x="2053053" y="3765750"/>
            <a:ext cx="11528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10C408-499D-4BDB-9FBB-40A44D337CC5}"/>
              </a:ext>
            </a:extLst>
          </p:cNvPr>
          <p:cNvSpPr txBox="1"/>
          <p:nvPr/>
        </p:nvSpPr>
        <p:spPr>
          <a:xfrm>
            <a:off x="3390340" y="3765750"/>
            <a:ext cx="1159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802A17-9437-46FA-B7A3-838C0CEABE9B}"/>
              </a:ext>
            </a:extLst>
          </p:cNvPr>
          <p:cNvSpPr txBox="1"/>
          <p:nvPr/>
        </p:nvSpPr>
        <p:spPr>
          <a:xfrm>
            <a:off x="4886110" y="3716652"/>
            <a:ext cx="9156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ai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EC9151-9541-495D-8433-F3D124321C28}"/>
              </a:ext>
            </a:extLst>
          </p:cNvPr>
          <p:cNvSpPr txBox="1"/>
          <p:nvPr/>
        </p:nvSpPr>
        <p:spPr>
          <a:xfrm>
            <a:off x="6033166" y="3687649"/>
            <a:ext cx="11977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ee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8DC01C-97DB-41F2-AC59-6A3B1335AA0A}"/>
              </a:ext>
            </a:extLst>
          </p:cNvPr>
          <p:cNvSpPr txBox="1"/>
          <p:nvPr/>
        </p:nvSpPr>
        <p:spPr>
          <a:xfrm>
            <a:off x="7508656" y="3681025"/>
            <a:ext cx="14670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igh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2818BB4-32FB-4A44-8E51-9DECCCB274D7}"/>
              </a:ext>
            </a:extLst>
          </p:cNvPr>
          <p:cNvSpPr txBox="1"/>
          <p:nvPr/>
        </p:nvSpPr>
        <p:spPr>
          <a:xfrm>
            <a:off x="9481223" y="3687649"/>
            <a:ext cx="11432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oa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C18570-0AF4-4A44-BA18-F2D04E16C035}"/>
              </a:ext>
            </a:extLst>
          </p:cNvPr>
          <p:cNvSpPr txBox="1"/>
          <p:nvPr/>
        </p:nvSpPr>
        <p:spPr>
          <a:xfrm>
            <a:off x="611559" y="4914168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F83D8A-D1A9-4BEF-AE00-0DE6E82FC659}"/>
              </a:ext>
            </a:extLst>
          </p:cNvPr>
          <p:cNvSpPr txBox="1"/>
          <p:nvPr/>
        </p:nvSpPr>
        <p:spPr>
          <a:xfrm>
            <a:off x="2025726" y="4914167"/>
            <a:ext cx="11560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oo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C8616B9-4A5C-4CFD-939E-DEF9BFDE3F05}"/>
              </a:ext>
            </a:extLst>
          </p:cNvPr>
          <p:cNvSpPr txBox="1"/>
          <p:nvPr/>
        </p:nvSpPr>
        <p:spPr>
          <a:xfrm>
            <a:off x="3548777" y="4881354"/>
            <a:ext cx="11015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ar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293A46C-0F8D-4BE4-916E-F7D662140AB9}"/>
              </a:ext>
            </a:extLst>
          </p:cNvPr>
          <p:cNvSpPr txBox="1"/>
          <p:nvPr/>
        </p:nvSpPr>
        <p:spPr>
          <a:xfrm>
            <a:off x="4797877" y="4869207"/>
            <a:ext cx="11144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89ECEBA-F179-4CB7-AA03-F86958B216AF}"/>
              </a:ext>
            </a:extLst>
          </p:cNvPr>
          <p:cNvSpPr txBox="1"/>
          <p:nvPr/>
        </p:nvSpPr>
        <p:spPr>
          <a:xfrm>
            <a:off x="6012676" y="4925389"/>
            <a:ext cx="11095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ur</a:t>
            </a:r>
            <a:endParaRPr lang="en-GB" sz="7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45CCB94-D6B5-4519-A7BC-68797F3B1BB4}"/>
              </a:ext>
            </a:extLst>
          </p:cNvPr>
          <p:cNvSpPr txBox="1"/>
          <p:nvPr/>
        </p:nvSpPr>
        <p:spPr>
          <a:xfrm>
            <a:off x="7255632" y="4914166"/>
            <a:ext cx="13019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Comic Sans MS" panose="030F0702030302020204" pitchFamily="66" charset="0"/>
              </a:rPr>
              <a:t>ow</a:t>
            </a:r>
          </a:p>
        </p:txBody>
      </p:sp>
    </p:spTree>
    <p:extLst>
      <p:ext uri="{BB962C8B-B14F-4D97-AF65-F5344CB8AC3E}">
        <p14:creationId xmlns:p14="http://schemas.microsoft.com/office/powerpoint/2010/main" val="373928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oi</a:t>
            </a:r>
          </a:p>
          <a:p>
            <a:pPr algn="ctr"/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8" name="Picture 4" descr="Image result for coin">
            <a:extLst>
              <a:ext uri="{FF2B5EF4-FFF2-40B4-BE49-F238E27FC236}">
                <a16:creationId xmlns:a16="http://schemas.microsoft.com/office/drawing/2014/main" id="{C116C2E7-048F-46DD-B90C-970E38EEA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099" y="225533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oil">
            <a:extLst>
              <a:ext uri="{FF2B5EF4-FFF2-40B4-BE49-F238E27FC236}">
                <a16:creationId xmlns:a16="http://schemas.microsoft.com/office/drawing/2014/main" id="{2FEBEE0A-DF1B-44D2-AE96-A1E9923192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295" y="2302669"/>
            <a:ext cx="3320892" cy="220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507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curl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73605028-A83D-409E-AC7C-3C8AE23D5089}"/>
              </a:ext>
            </a:extLst>
          </p:cNvPr>
          <p:cNvSpPr/>
          <p:nvPr/>
        </p:nvSpPr>
        <p:spPr>
          <a:xfrm>
            <a:off x="6926463" y="3184216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219B6F-2BE7-414E-9B46-2A1F0E13F8B0}"/>
              </a:ext>
            </a:extLst>
          </p:cNvPr>
          <p:cNvCxnSpPr>
            <a:cxnSpLocks/>
          </p:cNvCxnSpPr>
          <p:nvPr/>
        </p:nvCxnSpPr>
        <p:spPr>
          <a:xfrm>
            <a:off x="5579165" y="3184216"/>
            <a:ext cx="111318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407A4971-84B6-4450-B660-1CDF36CFF882}"/>
              </a:ext>
            </a:extLst>
          </p:cNvPr>
          <p:cNvSpPr/>
          <p:nvPr/>
        </p:nvSpPr>
        <p:spPr>
          <a:xfrm>
            <a:off x="5069278" y="3117956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83397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1</a:t>
            </a:r>
          </a:p>
        </p:txBody>
      </p:sp>
    </p:spTree>
    <p:extLst>
      <p:ext uri="{BB962C8B-B14F-4D97-AF65-F5344CB8AC3E}">
        <p14:creationId xmlns:p14="http://schemas.microsoft.com/office/powerpoint/2010/main" val="80489409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coin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52EADA4-6B1A-4430-A7C1-CBCF6CEFB31B}"/>
              </a:ext>
            </a:extLst>
          </p:cNvPr>
          <p:cNvCxnSpPr>
            <a:cxnSpLocks/>
          </p:cNvCxnSpPr>
          <p:nvPr/>
        </p:nvCxnSpPr>
        <p:spPr>
          <a:xfrm>
            <a:off x="5461419" y="3355778"/>
            <a:ext cx="949847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4C33A78E-6415-4673-97F7-E1C1FA261A1E}"/>
              </a:ext>
            </a:extLst>
          </p:cNvPr>
          <p:cNvSpPr/>
          <p:nvPr/>
        </p:nvSpPr>
        <p:spPr>
          <a:xfrm>
            <a:off x="4954076" y="3279018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CF1D9D74-BBFD-4D8E-AC6B-E703320F978F}"/>
              </a:ext>
            </a:extLst>
          </p:cNvPr>
          <p:cNvSpPr/>
          <p:nvPr/>
        </p:nvSpPr>
        <p:spPr>
          <a:xfrm>
            <a:off x="6642837" y="331470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28469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oil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6319389" y="3185873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BBD0A42-3279-4165-A70B-897CFA4D0B23}"/>
              </a:ext>
            </a:extLst>
          </p:cNvPr>
          <p:cNvCxnSpPr>
            <a:cxnSpLocks/>
          </p:cNvCxnSpPr>
          <p:nvPr/>
        </p:nvCxnSpPr>
        <p:spPr>
          <a:xfrm>
            <a:off x="5230030" y="3255447"/>
            <a:ext cx="95873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8878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joint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73605028-A83D-409E-AC7C-3C8AE23D5089}"/>
              </a:ext>
            </a:extLst>
          </p:cNvPr>
          <p:cNvSpPr/>
          <p:nvPr/>
        </p:nvSpPr>
        <p:spPr>
          <a:xfrm>
            <a:off x="7093399" y="3249530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219B6F-2BE7-414E-9B46-2A1F0E13F8B0}"/>
              </a:ext>
            </a:extLst>
          </p:cNvPr>
          <p:cNvCxnSpPr>
            <a:cxnSpLocks/>
          </p:cNvCxnSpPr>
          <p:nvPr/>
        </p:nvCxnSpPr>
        <p:spPr>
          <a:xfrm>
            <a:off x="5305878" y="3335397"/>
            <a:ext cx="865879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69090BFA-ED37-489D-B95E-4A3FB62BA38B}"/>
              </a:ext>
            </a:extLst>
          </p:cNvPr>
          <p:cNvSpPr/>
          <p:nvPr/>
        </p:nvSpPr>
        <p:spPr>
          <a:xfrm>
            <a:off x="4855195" y="359977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D2B6FD1A-C83A-4891-BDB9-686600DC46A5}"/>
              </a:ext>
            </a:extLst>
          </p:cNvPr>
          <p:cNvSpPr/>
          <p:nvPr/>
        </p:nvSpPr>
        <p:spPr>
          <a:xfrm>
            <a:off x="6443292" y="3257816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61504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soil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4537141" y="3049498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3ECF7D-857E-4473-BAEA-F5502927F46D}"/>
              </a:ext>
            </a:extLst>
          </p:cNvPr>
          <p:cNvCxnSpPr>
            <a:cxnSpLocks/>
          </p:cNvCxnSpPr>
          <p:nvPr/>
        </p:nvCxnSpPr>
        <p:spPr>
          <a:xfrm>
            <a:off x="4975565" y="3090481"/>
            <a:ext cx="92807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5C523B86-AAC3-4691-AEED-9BCDC480D6BB}"/>
              </a:ext>
            </a:extLst>
          </p:cNvPr>
          <p:cNvSpPr/>
          <p:nvPr/>
        </p:nvSpPr>
        <p:spPr>
          <a:xfrm>
            <a:off x="6000028" y="3049498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91989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tinfoil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6999633" y="3029622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1AF9DC-179C-4757-BF2F-DA05BE8E1C05}"/>
              </a:ext>
            </a:extLst>
          </p:cNvPr>
          <p:cNvCxnSpPr>
            <a:cxnSpLocks/>
          </p:cNvCxnSpPr>
          <p:nvPr/>
        </p:nvCxnSpPr>
        <p:spPr>
          <a:xfrm>
            <a:off x="6096000" y="3200400"/>
            <a:ext cx="728873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AEADB47C-886A-45EF-BA2E-C191B117B62B}"/>
              </a:ext>
            </a:extLst>
          </p:cNvPr>
          <p:cNvSpPr/>
          <p:nvPr/>
        </p:nvSpPr>
        <p:spPr>
          <a:xfrm>
            <a:off x="4448171" y="3029622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424423F1-0B02-4871-A8D0-7AEC646EC294}"/>
              </a:ext>
            </a:extLst>
          </p:cNvPr>
          <p:cNvSpPr/>
          <p:nvPr/>
        </p:nvSpPr>
        <p:spPr>
          <a:xfrm>
            <a:off x="3942187" y="3001293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08BA20FE-7895-4255-BE12-094C9664B065}"/>
              </a:ext>
            </a:extLst>
          </p:cNvPr>
          <p:cNvSpPr/>
          <p:nvPr/>
        </p:nvSpPr>
        <p:spPr>
          <a:xfrm>
            <a:off x="4986187" y="3027809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F343B5E9-5602-4475-A9EA-D1269EDF3167}"/>
              </a:ext>
            </a:extLst>
          </p:cNvPr>
          <p:cNvSpPr/>
          <p:nvPr/>
        </p:nvSpPr>
        <p:spPr>
          <a:xfrm>
            <a:off x="5485008" y="3085475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74041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6400" y="1823658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coin</a:t>
            </a:r>
          </a:p>
        </p:txBody>
      </p:sp>
    </p:spTree>
    <p:extLst>
      <p:ext uri="{BB962C8B-B14F-4D97-AF65-F5344CB8AC3E}">
        <p14:creationId xmlns:p14="http://schemas.microsoft.com/office/powerpoint/2010/main" val="396388148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45771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oil</a:t>
            </a:r>
          </a:p>
        </p:txBody>
      </p:sp>
    </p:spTree>
    <p:extLst>
      <p:ext uri="{BB962C8B-B14F-4D97-AF65-F5344CB8AC3E}">
        <p14:creationId xmlns:p14="http://schemas.microsoft.com/office/powerpoint/2010/main" val="164466290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47077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joint</a:t>
            </a:r>
          </a:p>
        </p:txBody>
      </p:sp>
    </p:spTree>
    <p:extLst>
      <p:ext uri="{BB962C8B-B14F-4D97-AF65-F5344CB8AC3E}">
        <p14:creationId xmlns:p14="http://schemas.microsoft.com/office/powerpoint/2010/main" val="283551007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soil</a:t>
            </a:r>
          </a:p>
        </p:txBody>
      </p:sp>
    </p:spTree>
    <p:extLst>
      <p:ext uri="{BB962C8B-B14F-4D97-AF65-F5344CB8AC3E}">
        <p14:creationId xmlns:p14="http://schemas.microsoft.com/office/powerpoint/2010/main" val="3005209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358575" y="1596591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hurt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F401550-34C4-4002-9DB5-618E7E8C5C30}"/>
              </a:ext>
            </a:extLst>
          </p:cNvPr>
          <p:cNvSpPr/>
          <p:nvPr/>
        </p:nvSpPr>
        <p:spPr>
          <a:xfrm>
            <a:off x="4224127" y="293765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3ECF7D-857E-4473-BAEA-F5502927F46D}"/>
              </a:ext>
            </a:extLst>
          </p:cNvPr>
          <p:cNvCxnSpPr>
            <a:cxnSpLocks/>
          </p:cNvCxnSpPr>
          <p:nvPr/>
        </p:nvCxnSpPr>
        <p:spPr>
          <a:xfrm>
            <a:off x="4731024" y="3166251"/>
            <a:ext cx="127221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5C523B86-AAC3-4691-AEED-9BCDC480D6BB}"/>
              </a:ext>
            </a:extLst>
          </p:cNvPr>
          <p:cNvSpPr/>
          <p:nvPr/>
        </p:nvSpPr>
        <p:spPr>
          <a:xfrm>
            <a:off x="6188768" y="3051951"/>
            <a:ext cx="275772" cy="228600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87246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tinfoil</a:t>
            </a:r>
          </a:p>
        </p:txBody>
      </p:sp>
    </p:spTree>
    <p:extLst>
      <p:ext uri="{BB962C8B-B14F-4D97-AF65-F5344CB8AC3E}">
        <p14:creationId xmlns:p14="http://schemas.microsoft.com/office/powerpoint/2010/main" val="106251055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2</a:t>
            </a:r>
          </a:p>
        </p:txBody>
      </p:sp>
    </p:spTree>
    <p:extLst>
      <p:ext uri="{BB962C8B-B14F-4D97-AF65-F5344CB8AC3E}">
        <p14:creationId xmlns:p14="http://schemas.microsoft.com/office/powerpoint/2010/main" val="307374680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art</a:t>
            </a:r>
          </a:p>
        </p:txBody>
      </p:sp>
    </p:spTree>
    <p:extLst>
      <p:ext uri="{BB962C8B-B14F-4D97-AF65-F5344CB8AC3E}">
        <p14:creationId xmlns:p14="http://schemas.microsoft.com/office/powerpoint/2010/main" val="321726198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hard</a:t>
            </a:r>
          </a:p>
        </p:txBody>
      </p:sp>
    </p:spTree>
    <p:extLst>
      <p:ext uri="{BB962C8B-B14F-4D97-AF65-F5344CB8AC3E}">
        <p14:creationId xmlns:p14="http://schemas.microsoft.com/office/powerpoint/2010/main" val="381594075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689257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chart</a:t>
            </a:r>
          </a:p>
        </p:txBody>
      </p:sp>
    </p:spTree>
    <p:extLst>
      <p:ext uri="{BB962C8B-B14F-4D97-AF65-F5344CB8AC3E}">
        <p14:creationId xmlns:p14="http://schemas.microsoft.com/office/powerpoint/2010/main" val="140803955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59319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card</a:t>
            </a:r>
          </a:p>
        </p:txBody>
      </p:sp>
    </p:spTree>
    <p:extLst>
      <p:ext uri="{BB962C8B-B14F-4D97-AF65-F5344CB8AC3E}">
        <p14:creationId xmlns:p14="http://schemas.microsoft.com/office/powerpoint/2010/main" val="163718652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farm</a:t>
            </a:r>
          </a:p>
        </p:txBody>
      </p:sp>
    </p:spTree>
    <p:extLst>
      <p:ext uri="{BB962C8B-B14F-4D97-AF65-F5344CB8AC3E}">
        <p14:creationId xmlns:p14="http://schemas.microsoft.com/office/powerpoint/2010/main" val="369514566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3</a:t>
            </a:r>
          </a:p>
        </p:txBody>
      </p:sp>
    </p:spTree>
    <p:extLst>
      <p:ext uri="{BB962C8B-B14F-4D97-AF65-F5344CB8AC3E}">
        <p14:creationId xmlns:p14="http://schemas.microsoft.com/office/powerpoint/2010/main" val="180859874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245750813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1425374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574483" y="163853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church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1AF9DC-179C-4757-BF2F-DA05BE8E1C05}"/>
              </a:ext>
            </a:extLst>
          </p:cNvPr>
          <p:cNvCxnSpPr>
            <a:cxnSpLocks/>
          </p:cNvCxnSpPr>
          <p:nvPr/>
        </p:nvCxnSpPr>
        <p:spPr>
          <a:xfrm>
            <a:off x="5012315" y="3143091"/>
            <a:ext cx="116619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A9B5A971-06E2-469F-90AC-02E07BA59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4024" y="3103463"/>
            <a:ext cx="1213209" cy="7925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08AE2DC-BB55-44CD-941F-D5C355CB92AB}"/>
              </a:ext>
            </a:extLst>
          </p:cNvPr>
          <p:cNvCxnSpPr>
            <a:cxnSpLocks/>
          </p:cNvCxnSpPr>
          <p:nvPr/>
        </p:nvCxnSpPr>
        <p:spPr>
          <a:xfrm>
            <a:off x="3710606" y="3143091"/>
            <a:ext cx="1166192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16975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4D738A-400E-4946-8031-936CABE31FBF}"/>
              </a:ext>
            </a:extLst>
          </p:cNvPr>
          <p:cNvSpPr txBox="1"/>
          <p:nvPr/>
        </p:nvSpPr>
        <p:spPr>
          <a:xfrm>
            <a:off x="3091543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365312953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be</a:t>
            </a:r>
          </a:p>
        </p:txBody>
      </p:sp>
    </p:spTree>
    <p:extLst>
      <p:ext uri="{BB962C8B-B14F-4D97-AF65-F5344CB8AC3E}">
        <p14:creationId xmlns:p14="http://schemas.microsoft.com/office/powerpoint/2010/main" val="341633066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813878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368171668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Set 4</a:t>
            </a:r>
          </a:p>
        </p:txBody>
      </p:sp>
    </p:spTree>
    <p:extLst>
      <p:ext uri="{BB962C8B-B14F-4D97-AF65-F5344CB8AC3E}">
        <p14:creationId xmlns:p14="http://schemas.microsoft.com/office/powerpoint/2010/main" val="272624837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stid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CC7DF5AE-B68A-4E98-B216-41AD1EAB10E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096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819632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2972274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tron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D53F8F44-FDBB-4F30-BACB-D8A019DB1E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90" y="1982482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751191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106057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vist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7A0AD295-E034-445E-AFE1-72A6E8C6C8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9376" y="2118856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274357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73E5C7-D120-4E93-9D5D-98CC85712869}"/>
              </a:ext>
            </a:extLst>
          </p:cNvPr>
          <p:cNvSpPr txBox="1"/>
          <p:nvPr/>
        </p:nvSpPr>
        <p:spPr>
          <a:xfrm>
            <a:off x="3251200" y="180340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shap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AE1487DA-5EA3-47C2-A3B7-919E7F1644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086" y="2099200"/>
            <a:ext cx="1872208" cy="150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717197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://seo-alien.com/wp-content/uploads/2010/03/SeoAlien9-300x300.jpg">
            <a:extLst>
              <a:ext uri="{FF2B5EF4-FFF2-40B4-BE49-F238E27FC236}">
                <a16:creationId xmlns:a16="http://schemas.microsoft.com/office/drawing/2014/main" id="{50C93F7C-B819-44C3-A44D-24AE7736AC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577" y="1926541"/>
            <a:ext cx="1872208" cy="150245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2728686" y="1859340"/>
            <a:ext cx="5979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moof</a:t>
            </a:r>
            <a:endParaRPr lang="en-GB" sz="9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91868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A31579E-A537-4869-9AE2-BE0BE92AEA7F}"/>
              </a:ext>
            </a:extLst>
          </p:cNvPr>
          <p:cNvSpPr txBox="1"/>
          <p:nvPr/>
        </p:nvSpPr>
        <p:spPr>
          <a:xfrm>
            <a:off x="442686" y="1273552"/>
            <a:ext cx="113066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chemeClr val="bg1"/>
                </a:solidFill>
                <a:latin typeface="Comic Sans MS" panose="030F0702030302020204" pitchFamily="66" charset="0"/>
              </a:rPr>
              <a:t>Can I see your coin?</a:t>
            </a:r>
          </a:p>
        </p:txBody>
      </p:sp>
    </p:spTree>
    <p:extLst>
      <p:ext uri="{BB962C8B-B14F-4D97-AF65-F5344CB8AC3E}">
        <p14:creationId xmlns:p14="http://schemas.microsoft.com/office/powerpoint/2010/main" val="3161682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3705</TotalTime>
  <Words>446</Words>
  <Application>Microsoft Office PowerPoint</Application>
  <PresentationFormat>Widescreen</PresentationFormat>
  <Paragraphs>378</Paragraphs>
  <Slides>163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163</vt:i4>
      </vt:variant>
    </vt:vector>
  </HeadingPairs>
  <TitlesOfParts>
    <vt:vector size="170" baseType="lpstr">
      <vt:lpstr>Arial</vt:lpstr>
      <vt:lpstr>Bradley Hand ITC</vt:lpstr>
      <vt:lpstr>Calibri</vt:lpstr>
      <vt:lpstr>Calibri Light</vt:lpstr>
      <vt:lpstr>Comic Sans MS</vt:lpstr>
      <vt:lpstr>Wingdings</vt:lpstr>
      <vt:lpstr>Office Theme</vt:lpstr>
      <vt:lpstr>Monday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Tuesday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Wednesday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Thursday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Friday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 for this week. Have a lovely weekend !  From Miss Bryant x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Whiteley</dc:creator>
  <cp:lastModifiedBy>Daniella Bryant</cp:lastModifiedBy>
  <cp:revision>30</cp:revision>
  <dcterms:created xsi:type="dcterms:W3CDTF">2019-12-08T11:01:05Z</dcterms:created>
  <dcterms:modified xsi:type="dcterms:W3CDTF">2020-04-07T15:43:06Z</dcterms:modified>
</cp:coreProperties>
</file>