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96" r:id="rId2"/>
    <p:sldId id="743" r:id="rId3"/>
    <p:sldId id="744" r:id="rId4"/>
    <p:sldId id="745" r:id="rId5"/>
    <p:sldId id="746" r:id="rId6"/>
    <p:sldId id="747" r:id="rId7"/>
    <p:sldId id="748" r:id="rId8"/>
    <p:sldId id="749" r:id="rId9"/>
    <p:sldId id="750" r:id="rId10"/>
    <p:sldId id="751" r:id="rId11"/>
    <p:sldId id="752" r:id="rId12"/>
    <p:sldId id="753" r:id="rId13"/>
    <p:sldId id="754" r:id="rId14"/>
    <p:sldId id="755" r:id="rId15"/>
    <p:sldId id="756" r:id="rId16"/>
    <p:sldId id="780" r:id="rId17"/>
    <p:sldId id="781" r:id="rId18"/>
    <p:sldId id="782" r:id="rId19"/>
    <p:sldId id="783" r:id="rId20"/>
    <p:sldId id="784" r:id="rId21"/>
    <p:sldId id="762" r:id="rId22"/>
    <p:sldId id="763" r:id="rId23"/>
    <p:sldId id="764" r:id="rId24"/>
    <p:sldId id="765" r:id="rId25"/>
    <p:sldId id="766" r:id="rId26"/>
    <p:sldId id="767" r:id="rId27"/>
    <p:sldId id="768" r:id="rId28"/>
    <p:sldId id="769" r:id="rId29"/>
    <p:sldId id="770" r:id="rId30"/>
    <p:sldId id="771" r:id="rId31"/>
    <p:sldId id="772" r:id="rId32"/>
    <p:sldId id="773" r:id="rId33"/>
    <p:sldId id="774" r:id="rId34"/>
    <p:sldId id="897" r:id="rId35"/>
    <p:sldId id="785" r:id="rId36"/>
    <p:sldId id="786" r:id="rId37"/>
    <p:sldId id="787" r:id="rId38"/>
    <p:sldId id="788" r:id="rId39"/>
    <p:sldId id="789" r:id="rId40"/>
    <p:sldId id="790" r:id="rId41"/>
    <p:sldId id="791" r:id="rId42"/>
    <p:sldId id="792" r:id="rId43"/>
    <p:sldId id="793" r:id="rId44"/>
    <p:sldId id="794" r:id="rId45"/>
    <p:sldId id="795" r:id="rId46"/>
    <p:sldId id="796" r:id="rId47"/>
    <p:sldId id="797" r:id="rId48"/>
    <p:sldId id="798" r:id="rId49"/>
    <p:sldId id="817" r:id="rId50"/>
    <p:sldId id="818" r:id="rId51"/>
    <p:sldId id="819" r:id="rId52"/>
    <p:sldId id="820" r:id="rId53"/>
    <p:sldId id="821" r:id="rId54"/>
    <p:sldId id="804" r:id="rId55"/>
    <p:sldId id="805" r:id="rId56"/>
    <p:sldId id="806" r:id="rId57"/>
    <p:sldId id="807" r:id="rId58"/>
    <p:sldId id="808" r:id="rId59"/>
    <p:sldId id="809" r:id="rId60"/>
    <p:sldId id="810" r:id="rId61"/>
    <p:sldId id="811" r:id="rId62"/>
    <p:sldId id="812" r:id="rId63"/>
    <p:sldId id="813" r:id="rId64"/>
    <p:sldId id="814" r:id="rId65"/>
    <p:sldId id="815" r:id="rId66"/>
    <p:sldId id="816" r:id="rId67"/>
    <p:sldId id="898" r:id="rId68"/>
    <p:sldId id="822" r:id="rId69"/>
    <p:sldId id="823" r:id="rId70"/>
    <p:sldId id="824" r:id="rId71"/>
    <p:sldId id="825" r:id="rId72"/>
    <p:sldId id="826" r:id="rId73"/>
    <p:sldId id="827" r:id="rId74"/>
    <p:sldId id="828" r:id="rId75"/>
    <p:sldId id="829" r:id="rId76"/>
    <p:sldId id="830" r:id="rId77"/>
    <p:sldId id="831" r:id="rId78"/>
    <p:sldId id="832" r:id="rId79"/>
    <p:sldId id="833" r:id="rId80"/>
    <p:sldId id="834" r:id="rId81"/>
    <p:sldId id="835" r:id="rId82"/>
    <p:sldId id="854" r:id="rId83"/>
    <p:sldId id="855" r:id="rId84"/>
    <p:sldId id="856" r:id="rId85"/>
    <p:sldId id="857" r:id="rId86"/>
    <p:sldId id="858" r:id="rId87"/>
    <p:sldId id="841" r:id="rId88"/>
    <p:sldId id="842" r:id="rId89"/>
    <p:sldId id="843" r:id="rId90"/>
    <p:sldId id="844" r:id="rId91"/>
    <p:sldId id="845" r:id="rId92"/>
    <p:sldId id="846" r:id="rId93"/>
    <p:sldId id="847" r:id="rId94"/>
    <p:sldId id="848" r:id="rId95"/>
    <p:sldId id="849" r:id="rId96"/>
    <p:sldId id="850" r:id="rId97"/>
    <p:sldId id="851" r:id="rId98"/>
    <p:sldId id="852" r:id="rId99"/>
    <p:sldId id="853" r:id="rId100"/>
    <p:sldId id="899" r:id="rId101"/>
    <p:sldId id="859" r:id="rId102"/>
    <p:sldId id="860" r:id="rId103"/>
    <p:sldId id="861" r:id="rId104"/>
    <p:sldId id="862" r:id="rId105"/>
    <p:sldId id="863" r:id="rId106"/>
    <p:sldId id="864" r:id="rId107"/>
    <p:sldId id="865" r:id="rId108"/>
    <p:sldId id="866" r:id="rId109"/>
    <p:sldId id="867" r:id="rId110"/>
    <p:sldId id="868" r:id="rId111"/>
    <p:sldId id="869" r:id="rId112"/>
    <p:sldId id="870" r:id="rId113"/>
    <p:sldId id="871" r:id="rId114"/>
    <p:sldId id="872" r:id="rId115"/>
    <p:sldId id="891" r:id="rId116"/>
    <p:sldId id="892" r:id="rId117"/>
    <p:sldId id="893" r:id="rId118"/>
    <p:sldId id="894" r:id="rId119"/>
    <p:sldId id="895" r:id="rId120"/>
    <p:sldId id="878" r:id="rId121"/>
    <p:sldId id="879" r:id="rId122"/>
    <p:sldId id="880" r:id="rId123"/>
    <p:sldId id="881" r:id="rId124"/>
    <p:sldId id="882" r:id="rId125"/>
    <p:sldId id="883" r:id="rId126"/>
    <p:sldId id="884" r:id="rId127"/>
    <p:sldId id="885" r:id="rId128"/>
    <p:sldId id="886" r:id="rId129"/>
    <p:sldId id="887" r:id="rId130"/>
    <p:sldId id="888" r:id="rId131"/>
    <p:sldId id="889" r:id="rId132"/>
    <p:sldId id="890" r:id="rId133"/>
    <p:sldId id="900" r:id="rId134"/>
    <p:sldId id="901" r:id="rId135"/>
    <p:sldId id="507" r:id="rId136"/>
    <p:sldId id="902" r:id="rId137"/>
    <p:sldId id="903" r:id="rId138"/>
    <p:sldId id="904" r:id="rId139"/>
    <p:sldId id="905" r:id="rId140"/>
    <p:sldId id="906" r:id="rId141"/>
    <p:sldId id="907" r:id="rId142"/>
    <p:sldId id="908" r:id="rId143"/>
    <p:sldId id="909" r:id="rId144"/>
    <p:sldId id="516" r:id="rId1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D415-50C0-4A80-845C-26AA7BD8D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317C8-B674-4CDE-BFE7-3EC050AF6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0B7B4-B9E5-47BC-81F3-6E7B5C7F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F3A3E-3CE2-4FB0-A1B3-B69F2CC4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09B0-DFCF-407C-934E-622B4F7F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90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A6445-FC0D-48A2-90AF-D590B80C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CC13F-BA45-4F58-BDFD-2F19A7531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E7C83-122A-40AE-BDFC-7D890523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BCB15-3DB1-4FF7-AFE2-23338511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776E-3758-4237-A652-16452209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53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1C496-2C44-4CD7-B405-0C549DF72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A6EDD-2475-421C-A5A8-CBB71C36D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3D3DA-6A59-436A-963F-E166C879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60B18-C8B4-477E-B777-DFBFBE5E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D4EEC-663B-422F-BA49-A8448754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44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E15C6-9E45-477E-9589-2BA8E1B9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D43EB-5079-49F8-926E-F185B8056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8CC57-4BC9-4594-B304-0A4AAF5C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233F6-97B7-4A8E-B3F8-6D8D16F9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4297-6B63-4CEB-AF78-12BA992C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14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8BB9-EEE1-46C6-8AA6-154D58C0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77A0B-6688-4582-B67C-DA946FB92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BAD4F-3940-496C-BE31-D8B559F8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9E13-DA29-48B0-A256-997256686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67EED-F096-4B77-8907-D544DB9F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59C4D-424A-474F-9B76-4ADFD3DB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EB049-DAC9-4247-B33B-A99537813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8285B-AA45-4BDB-8FFA-C9DD5EAAF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1432AB-37AD-4EC7-ADD4-257210F9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F95D9-D2C4-4C4F-AF09-6069C8A2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DFFD1-625F-4B65-8FB5-481637FF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9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FF96-42D1-4C58-B26B-4380F5EA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4BA21-FCC8-4BC7-BE5C-71DC48ECE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CF3B6-73C7-4DD3-ACE4-E85C69FD6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C5040-B4E5-4D4D-A834-9F0D0E2BB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A761F-A483-481A-B460-8763B3F03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A422A-C0C9-4C5C-B68A-A12BB0FA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075FD-D36E-4D7C-8C64-608AD21D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C9B31-63B8-4E99-90F8-67A0912E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97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0C3F-809E-4A4E-8521-A9077576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61645-3AB8-4DE7-9F06-3A485A86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1E56B-47A7-453C-83AF-B72998DC0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83EBB-5B1B-480B-A3C1-5125503C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31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F91974-1B1C-4222-B764-F7EC05C6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19D7C2-0565-413D-B30C-7339CA42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E2785-349E-46AA-95E7-598FFDD7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91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BBB8-E159-4F3E-9B55-9CA80B7F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9FB6A-F01A-4091-ADD0-F0C2257D5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59A03-2BF9-4230-B7D4-953CE6348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12A37-0512-48BC-80E2-B22869C4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D131E-2C4F-44D9-B625-25218508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09723-086B-4C00-A7CD-8114BB59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46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608B-B8E3-499C-BA03-AEDC8902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A4DC89-3444-4016-8669-4A0E23E6B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CCD9F-8886-45DF-BC77-DE711A00E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7A5B5-CA8E-4764-8DFB-763BAC34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DBC41-2680-49E3-8AAF-180AF79F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3C695-FF80-405A-8AD6-5FE3CBA1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9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75CB9-BBD4-4729-AD5C-1F9C3497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C9664-1041-4E63-8975-6C2B827E8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ACF34-BAD3-40D6-8E2B-5F6022A64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9F8C7-7434-4A01-90DD-7BA9E74A7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C4C42-D392-4305-8ABC-BCF962D70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68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04F20-B734-4D07-BA62-C5B69F0271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Monday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EB5FC-104F-45BD-BD77-3794F336BD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323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zoo</a:t>
            </a:r>
          </a:p>
        </p:txBody>
      </p:sp>
    </p:spTree>
    <p:extLst>
      <p:ext uri="{BB962C8B-B14F-4D97-AF65-F5344CB8AC3E}">
        <p14:creationId xmlns:p14="http://schemas.microsoft.com/office/powerpoint/2010/main" val="176476248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Thursday </a:t>
            </a:r>
          </a:p>
        </p:txBody>
      </p:sp>
    </p:spTree>
    <p:extLst>
      <p:ext uri="{BB962C8B-B14F-4D97-AF65-F5344CB8AC3E}">
        <p14:creationId xmlns:p14="http://schemas.microsoft.com/office/powerpoint/2010/main" val="410363602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7508656" y="3681025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9481223" y="3687649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611559" y="4914168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2025726" y="4914167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8616B9-4A5C-4CFD-939E-DEF9BFDE3F05}"/>
              </a:ext>
            </a:extLst>
          </p:cNvPr>
          <p:cNvSpPr txBox="1"/>
          <p:nvPr/>
        </p:nvSpPr>
        <p:spPr>
          <a:xfrm>
            <a:off x="3548777" y="4881354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07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8D5D56-3837-45EB-93A1-D988DF331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813" y="1003300"/>
            <a:ext cx="2085975" cy="2000250"/>
          </a:xfrm>
          <a:prstGeom prst="rect">
            <a:avLst/>
          </a:prstGeom>
        </p:spPr>
      </p:pic>
      <p:pic>
        <p:nvPicPr>
          <p:cNvPr id="4098" name="Picture 2" descr="Image result for torn">
            <a:extLst>
              <a:ext uri="{FF2B5EF4-FFF2-40B4-BE49-F238E27FC236}">
                <a16:creationId xmlns:a16="http://schemas.microsoft.com/office/drawing/2014/main" id="{C73F6BB6-9E8C-4C45-BF75-BA3CDC43A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825" y="941387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50742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80489409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for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749335" y="3129730"/>
            <a:ext cx="94984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C33A78E-6415-4673-97F7-E1C1FA261A1E}"/>
              </a:ext>
            </a:extLst>
          </p:cNvPr>
          <p:cNvSpPr/>
          <p:nvPr/>
        </p:nvSpPr>
        <p:spPr>
          <a:xfrm>
            <a:off x="5166110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28469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sort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783215" y="30861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789243" y="30861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402309" y="3200400"/>
            <a:ext cx="111775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8878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torn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6895776" y="305104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5581650" y="3165341"/>
            <a:ext cx="9906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69090BFA-ED37-489D-B95E-4A3FB62BA38B}"/>
              </a:ext>
            </a:extLst>
          </p:cNvPr>
          <p:cNvSpPr/>
          <p:nvPr/>
        </p:nvSpPr>
        <p:spPr>
          <a:xfrm>
            <a:off x="5120238" y="313523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61504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born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304064" y="286621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829791" y="2937651"/>
            <a:ext cx="92807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5C523B86-AAC3-4691-AEED-9BCDC480D6BB}"/>
              </a:ext>
            </a:extLst>
          </p:cNvPr>
          <p:cNvSpPr/>
          <p:nvPr/>
        </p:nvSpPr>
        <p:spPr>
          <a:xfrm>
            <a:off x="6183376" y="2889214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91989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short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758663" y="297959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5208101" y="3040882"/>
            <a:ext cx="106411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06CFBB-F553-4602-B563-29C0525233C7}"/>
              </a:ext>
            </a:extLst>
          </p:cNvPr>
          <p:cNvCxnSpPr>
            <a:cxnSpLocks/>
          </p:cNvCxnSpPr>
          <p:nvPr/>
        </p:nvCxnSpPr>
        <p:spPr>
          <a:xfrm>
            <a:off x="4031763" y="3029622"/>
            <a:ext cx="106411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74041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2645717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boom</a:t>
            </a:r>
          </a:p>
        </p:txBody>
      </p:sp>
    </p:spTree>
    <p:extLst>
      <p:ext uri="{BB962C8B-B14F-4D97-AF65-F5344CB8AC3E}">
        <p14:creationId xmlns:p14="http://schemas.microsoft.com/office/powerpoint/2010/main" val="210214180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51210104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6892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torn</a:t>
            </a:r>
          </a:p>
        </p:txBody>
      </p:sp>
    </p:spTree>
    <p:extLst>
      <p:ext uri="{BB962C8B-B14F-4D97-AF65-F5344CB8AC3E}">
        <p14:creationId xmlns:p14="http://schemas.microsoft.com/office/powerpoint/2010/main" val="271151638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born</a:t>
            </a:r>
          </a:p>
        </p:txBody>
      </p:sp>
    </p:spTree>
    <p:extLst>
      <p:ext uri="{BB962C8B-B14F-4D97-AF65-F5344CB8AC3E}">
        <p14:creationId xmlns:p14="http://schemas.microsoft.com/office/powerpoint/2010/main" val="163940434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short</a:t>
            </a:r>
          </a:p>
        </p:txBody>
      </p:sp>
    </p:spTree>
    <p:extLst>
      <p:ext uri="{BB962C8B-B14F-4D97-AF65-F5344CB8AC3E}">
        <p14:creationId xmlns:p14="http://schemas.microsoft.com/office/powerpoint/2010/main" val="314880234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307374680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art</a:t>
            </a:r>
          </a:p>
        </p:txBody>
      </p:sp>
    </p:spTree>
    <p:extLst>
      <p:ext uri="{BB962C8B-B14F-4D97-AF65-F5344CB8AC3E}">
        <p14:creationId xmlns:p14="http://schemas.microsoft.com/office/powerpoint/2010/main" val="321726198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381594075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6892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140803955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card</a:t>
            </a:r>
          </a:p>
        </p:txBody>
      </p:sp>
    </p:spTree>
    <p:extLst>
      <p:ext uri="{BB962C8B-B14F-4D97-AF65-F5344CB8AC3E}">
        <p14:creationId xmlns:p14="http://schemas.microsoft.com/office/powerpoint/2010/main" val="163718652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farm</a:t>
            </a:r>
          </a:p>
        </p:txBody>
      </p:sp>
    </p:spTree>
    <p:extLst>
      <p:ext uri="{BB962C8B-B14F-4D97-AF65-F5344CB8AC3E}">
        <p14:creationId xmlns:p14="http://schemas.microsoft.com/office/powerpoint/2010/main" val="3695145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boot</a:t>
            </a:r>
          </a:p>
        </p:txBody>
      </p:sp>
    </p:spTree>
    <p:extLst>
      <p:ext uri="{BB962C8B-B14F-4D97-AF65-F5344CB8AC3E}">
        <p14:creationId xmlns:p14="http://schemas.microsoft.com/office/powerpoint/2010/main" val="103004080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80859874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45750813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142537448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D738A-400E-4946-8031-936CABE31FBF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365312953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341633066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368171668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272624837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stid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19632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tron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51191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vist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274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val="264404369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shap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717197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moof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91868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42686" y="1273552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Can you sort </a:t>
            </a:r>
            <a:r>
              <a:rPr lang="en-GB" sz="9600">
                <a:solidFill>
                  <a:schemeClr val="bg1"/>
                </a:solidFill>
                <a:latin typeface="Comic Sans MS" panose="030F0702030302020204" pitchFamily="66" charset="0"/>
              </a:rPr>
              <a:t>the forks?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8298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5682681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7508656" y="3681025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9481223" y="3687649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611559" y="4914168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2025726" y="4914167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8616B9-4A5C-4CFD-939E-DEF9BFDE3F05}"/>
              </a:ext>
            </a:extLst>
          </p:cNvPr>
          <p:cNvSpPr txBox="1"/>
          <p:nvPr/>
        </p:nvSpPr>
        <p:spPr>
          <a:xfrm>
            <a:off x="3548777" y="4881354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C50574-5461-470E-913E-C96E8C8F928C}"/>
              </a:ext>
            </a:extLst>
          </p:cNvPr>
          <p:cNvSpPr txBox="1"/>
          <p:nvPr/>
        </p:nvSpPr>
        <p:spPr>
          <a:xfrm>
            <a:off x="4845176" y="4844713"/>
            <a:ext cx="1114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9646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F0D00-C75C-4785-81DC-E9497F027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66218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Read the word twice, cover the word and write the word…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1855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zoo</a:t>
            </a:r>
          </a:p>
        </p:txBody>
      </p:sp>
    </p:spTree>
    <p:extLst>
      <p:ext uri="{BB962C8B-B14F-4D97-AF65-F5344CB8AC3E}">
        <p14:creationId xmlns:p14="http://schemas.microsoft.com/office/powerpoint/2010/main" val="362441759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boom</a:t>
            </a:r>
          </a:p>
        </p:txBody>
      </p:sp>
    </p:spTree>
    <p:extLst>
      <p:ext uri="{BB962C8B-B14F-4D97-AF65-F5344CB8AC3E}">
        <p14:creationId xmlns:p14="http://schemas.microsoft.com/office/powerpoint/2010/main" val="273869837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113495682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took</a:t>
            </a:r>
          </a:p>
        </p:txBody>
      </p:sp>
    </p:spTree>
    <p:extLst>
      <p:ext uri="{BB962C8B-B14F-4D97-AF65-F5344CB8AC3E}">
        <p14:creationId xmlns:p14="http://schemas.microsoft.com/office/powerpoint/2010/main" val="368176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zoom</a:t>
            </a:r>
          </a:p>
        </p:txBody>
      </p:sp>
    </p:spTree>
    <p:extLst>
      <p:ext uri="{BB962C8B-B14F-4D97-AF65-F5344CB8AC3E}">
        <p14:creationId xmlns:p14="http://schemas.microsoft.com/office/powerpoint/2010/main" val="3498695424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171710545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6892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124740149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12271212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396308498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The end for this week. Have a lovely weekend ! </a:t>
            </a:r>
            <a:b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From Miss Bryant x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01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82718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oat</a:t>
            </a:r>
          </a:p>
        </p:txBody>
      </p:sp>
    </p:spTree>
    <p:extLst>
      <p:ext uri="{BB962C8B-B14F-4D97-AF65-F5344CB8AC3E}">
        <p14:creationId xmlns:p14="http://schemas.microsoft.com/office/powerpoint/2010/main" val="1017380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load</a:t>
            </a:r>
          </a:p>
        </p:txBody>
      </p:sp>
    </p:spTree>
    <p:extLst>
      <p:ext uri="{BB962C8B-B14F-4D97-AF65-F5344CB8AC3E}">
        <p14:creationId xmlns:p14="http://schemas.microsoft.com/office/powerpoint/2010/main" val="2697062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soap</a:t>
            </a:r>
          </a:p>
        </p:txBody>
      </p:sp>
    </p:spTree>
    <p:extLst>
      <p:ext uri="{BB962C8B-B14F-4D97-AF65-F5344CB8AC3E}">
        <p14:creationId xmlns:p14="http://schemas.microsoft.com/office/powerpoint/2010/main" val="904945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float</a:t>
            </a:r>
          </a:p>
        </p:txBody>
      </p:sp>
    </p:spTree>
    <p:extLst>
      <p:ext uri="{BB962C8B-B14F-4D97-AF65-F5344CB8AC3E}">
        <p14:creationId xmlns:p14="http://schemas.microsoft.com/office/powerpoint/2010/main" val="245507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7508656" y="3681025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9481223" y="3687649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0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coats</a:t>
            </a:r>
          </a:p>
        </p:txBody>
      </p:sp>
    </p:spTree>
    <p:extLst>
      <p:ext uri="{BB962C8B-B14F-4D97-AF65-F5344CB8AC3E}">
        <p14:creationId xmlns:p14="http://schemas.microsoft.com/office/powerpoint/2010/main" val="3428312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4125172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8999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3033870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D738A-400E-4946-8031-936CABE31FBF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3932800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2611404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177536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3677784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kilb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3508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lang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587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6CB2AB-D338-4800-8CBC-8BACFCD4E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2" y="755650"/>
            <a:ext cx="1943100" cy="2095500"/>
          </a:xfrm>
          <a:prstGeom prst="rect">
            <a:avLst/>
          </a:prstGeom>
        </p:spPr>
      </p:pic>
      <p:pic>
        <p:nvPicPr>
          <p:cNvPr id="1026" name="Picture 2" descr="Image result for food">
            <a:extLst>
              <a:ext uri="{FF2B5EF4-FFF2-40B4-BE49-F238E27FC236}">
                <a16:creationId xmlns:a16="http://schemas.microsoft.com/office/drawing/2014/main" id="{1A9047F4-DEAA-4B3B-83B5-1985AE460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50" y="1327150"/>
            <a:ext cx="24669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035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zoa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6023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mith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3559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lox</a:t>
            </a:r>
          </a:p>
        </p:txBody>
      </p:sp>
    </p:spTree>
    <p:extLst>
      <p:ext uri="{BB962C8B-B14F-4D97-AF65-F5344CB8AC3E}">
        <p14:creationId xmlns:p14="http://schemas.microsoft.com/office/powerpoint/2010/main" val="38662248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20915" y="1859340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>
                <a:solidFill>
                  <a:schemeClr val="bg1"/>
                </a:solidFill>
                <a:latin typeface="Comic Sans MS" panose="030F0702030302020204" pitchFamily="66" charset="0"/>
              </a:rPr>
              <a:t>He went to the zoo.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418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Tuesday </a:t>
            </a:r>
          </a:p>
        </p:txBody>
      </p:sp>
    </p:spTree>
    <p:extLst>
      <p:ext uri="{BB962C8B-B14F-4D97-AF65-F5344CB8AC3E}">
        <p14:creationId xmlns:p14="http://schemas.microsoft.com/office/powerpoint/2010/main" val="323048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7508656" y="3681025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9481223" y="3687649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611559" y="4914168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6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6CB2AB-D338-4800-8CBC-8BACFCD4E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2" y="755650"/>
            <a:ext cx="1943100" cy="2095500"/>
          </a:xfrm>
          <a:prstGeom prst="rect">
            <a:avLst/>
          </a:prstGeom>
        </p:spPr>
      </p:pic>
      <p:pic>
        <p:nvPicPr>
          <p:cNvPr id="1026" name="Picture 2" descr="Image result for food">
            <a:extLst>
              <a:ext uri="{FF2B5EF4-FFF2-40B4-BE49-F238E27FC236}">
                <a16:creationId xmlns:a16="http://schemas.microsoft.com/office/drawing/2014/main" id="{1A9047F4-DEAA-4B3B-83B5-1985AE460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50" y="1327150"/>
            <a:ext cx="24669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756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23690967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book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870381" y="312255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373125" y="3194682"/>
            <a:ext cx="11264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C33A78E-6415-4673-97F7-E1C1FA261A1E}"/>
              </a:ext>
            </a:extLst>
          </p:cNvPr>
          <p:cNvSpPr/>
          <p:nvPr/>
        </p:nvSpPr>
        <p:spPr>
          <a:xfrm>
            <a:off x="6815477" y="312973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9064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cook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783215" y="30861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789243" y="30861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402309" y="3200400"/>
            <a:ext cx="111775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5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28243610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took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7024597" y="314777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5579165" y="3184216"/>
            <a:ext cx="111318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5069278" y="311795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857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good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224127" y="332342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929807" y="2937651"/>
            <a:ext cx="127221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5C523B86-AAC3-4691-AEED-9BCDC480D6BB}"/>
              </a:ext>
            </a:extLst>
          </p:cNvPr>
          <p:cNvSpPr/>
          <p:nvPr/>
        </p:nvSpPr>
        <p:spPr>
          <a:xfrm>
            <a:off x="6359468" y="29376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639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nook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374293" y="304585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4307993" y="304088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4876798" y="3143091"/>
            <a:ext cx="11661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5176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30613779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took</a:t>
            </a:r>
          </a:p>
        </p:txBody>
      </p:sp>
    </p:spTree>
    <p:extLst>
      <p:ext uri="{BB962C8B-B14F-4D97-AF65-F5344CB8AC3E}">
        <p14:creationId xmlns:p14="http://schemas.microsoft.com/office/powerpoint/2010/main" val="40688907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cook</a:t>
            </a:r>
          </a:p>
        </p:txBody>
      </p:sp>
    </p:spTree>
    <p:extLst>
      <p:ext uri="{BB962C8B-B14F-4D97-AF65-F5344CB8AC3E}">
        <p14:creationId xmlns:p14="http://schemas.microsoft.com/office/powerpoint/2010/main" val="27014856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val="14771086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nook</a:t>
            </a:r>
          </a:p>
        </p:txBody>
      </p:sp>
    </p:spTree>
    <p:extLst>
      <p:ext uri="{BB962C8B-B14F-4D97-AF65-F5344CB8AC3E}">
        <p14:creationId xmlns:p14="http://schemas.microsoft.com/office/powerpoint/2010/main" val="28994949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659983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zoo</a:t>
            </a:r>
          </a:p>
        </p:txBody>
      </p:sp>
    </p:spTree>
    <p:extLst>
      <p:ext uri="{BB962C8B-B14F-4D97-AF65-F5344CB8AC3E}">
        <p14:creationId xmlns:p14="http://schemas.microsoft.com/office/powerpoint/2010/main" val="131136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zoo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5141843" y="3143945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738190" y="3258245"/>
            <a:ext cx="11264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0983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boom</a:t>
            </a:r>
          </a:p>
        </p:txBody>
      </p:sp>
    </p:spTree>
    <p:extLst>
      <p:ext uri="{BB962C8B-B14F-4D97-AF65-F5344CB8AC3E}">
        <p14:creationId xmlns:p14="http://schemas.microsoft.com/office/powerpoint/2010/main" val="22305331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boot</a:t>
            </a:r>
          </a:p>
        </p:txBody>
      </p:sp>
    </p:spTree>
    <p:extLst>
      <p:ext uri="{BB962C8B-B14F-4D97-AF65-F5344CB8AC3E}">
        <p14:creationId xmlns:p14="http://schemas.microsoft.com/office/powerpoint/2010/main" val="15130632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val="42465077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zoom</a:t>
            </a:r>
          </a:p>
        </p:txBody>
      </p:sp>
    </p:spTree>
    <p:extLst>
      <p:ext uri="{BB962C8B-B14F-4D97-AF65-F5344CB8AC3E}">
        <p14:creationId xmlns:p14="http://schemas.microsoft.com/office/powerpoint/2010/main" val="24165091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282706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33446078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2145458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D738A-400E-4946-8031-936CABE31FBF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8525496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4301318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151529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boom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783215" y="30861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789243" y="30861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402309" y="3200400"/>
            <a:ext cx="111775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2607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4502474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lig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34319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gax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57019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chot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001906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586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shov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169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42686" y="1273552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The zoo keepers were all good.</a:t>
            </a:r>
          </a:p>
        </p:txBody>
      </p:sp>
    </p:spTree>
    <p:extLst>
      <p:ext uri="{BB962C8B-B14F-4D97-AF65-F5344CB8AC3E}">
        <p14:creationId xmlns:p14="http://schemas.microsoft.com/office/powerpoint/2010/main" val="29058379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Wednesday </a:t>
            </a:r>
          </a:p>
        </p:txBody>
      </p:sp>
    </p:spTree>
    <p:extLst>
      <p:ext uri="{BB962C8B-B14F-4D97-AF65-F5344CB8AC3E}">
        <p14:creationId xmlns:p14="http://schemas.microsoft.com/office/powerpoint/2010/main" val="17224768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7508656" y="3681025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9481223" y="3687649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611559" y="4914168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2025726" y="4914167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6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2" name="Picture 4" descr="Image result for car">
            <a:extLst>
              <a:ext uri="{FF2B5EF4-FFF2-40B4-BE49-F238E27FC236}">
                <a16:creationId xmlns:a16="http://schemas.microsoft.com/office/drawing/2014/main" id="{681A723A-8853-4E68-9604-DBD854A11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125095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tar">
            <a:extLst>
              <a:ext uri="{FF2B5EF4-FFF2-40B4-BE49-F238E27FC236}">
                <a16:creationId xmlns:a16="http://schemas.microsoft.com/office/drawing/2014/main" id="{E5158B79-753D-4256-B478-A3CA142F5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962" y="1003300"/>
            <a:ext cx="21812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03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boot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7024597" y="314777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5579165" y="3184216"/>
            <a:ext cx="111318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5069278" y="311795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8339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17177462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art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146153" y="3129730"/>
            <a:ext cx="94984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C33A78E-6415-4673-97F7-E1C1FA261A1E}"/>
              </a:ext>
            </a:extLst>
          </p:cNvPr>
          <p:cNvSpPr/>
          <p:nvPr/>
        </p:nvSpPr>
        <p:spPr>
          <a:xfrm>
            <a:off x="6423410" y="312973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9102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hard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783215" y="30861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789243" y="30861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402309" y="3200400"/>
            <a:ext cx="111775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76860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chart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7267251" y="316534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6096000" y="3147773"/>
            <a:ext cx="79637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A0B726-D6C8-4D5D-A2A5-7D6F0FB898FC}"/>
              </a:ext>
            </a:extLst>
          </p:cNvPr>
          <p:cNvCxnSpPr>
            <a:cxnSpLocks/>
          </p:cNvCxnSpPr>
          <p:nvPr/>
        </p:nvCxnSpPr>
        <p:spPr>
          <a:xfrm>
            <a:off x="4705350" y="3165341"/>
            <a:ext cx="116681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7492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card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304064" y="286621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829791" y="2937651"/>
            <a:ext cx="92807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5C523B86-AAC3-4691-AEED-9BCDC480D6BB}"/>
              </a:ext>
            </a:extLst>
          </p:cNvPr>
          <p:cNvSpPr/>
          <p:nvPr/>
        </p:nvSpPr>
        <p:spPr>
          <a:xfrm>
            <a:off x="6183376" y="2889214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869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farm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374293" y="304585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4307993" y="304088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4929808" y="3040882"/>
            <a:ext cx="11661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57630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art</a:t>
            </a:r>
          </a:p>
        </p:txBody>
      </p:sp>
    </p:spTree>
    <p:extLst>
      <p:ext uri="{BB962C8B-B14F-4D97-AF65-F5344CB8AC3E}">
        <p14:creationId xmlns:p14="http://schemas.microsoft.com/office/powerpoint/2010/main" val="160451371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253535397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6892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22322312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card</a:t>
            </a:r>
          </a:p>
        </p:txBody>
      </p:sp>
    </p:spTree>
    <p:extLst>
      <p:ext uri="{BB962C8B-B14F-4D97-AF65-F5344CB8AC3E}">
        <p14:creationId xmlns:p14="http://schemas.microsoft.com/office/powerpoint/2010/main" val="338869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food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224127" y="29376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929807" y="2937651"/>
            <a:ext cx="127221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5C523B86-AAC3-4691-AEED-9BCDC480D6BB}"/>
              </a:ext>
            </a:extLst>
          </p:cNvPr>
          <p:cNvSpPr/>
          <p:nvPr/>
        </p:nvSpPr>
        <p:spPr>
          <a:xfrm>
            <a:off x="6359468" y="29376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7246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farm</a:t>
            </a:r>
          </a:p>
        </p:txBody>
      </p:sp>
    </p:spTree>
    <p:extLst>
      <p:ext uri="{BB962C8B-B14F-4D97-AF65-F5344CB8AC3E}">
        <p14:creationId xmlns:p14="http://schemas.microsoft.com/office/powerpoint/2010/main" val="13395833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19188867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160968805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took</a:t>
            </a:r>
          </a:p>
        </p:txBody>
      </p:sp>
    </p:spTree>
    <p:extLst>
      <p:ext uri="{BB962C8B-B14F-4D97-AF65-F5344CB8AC3E}">
        <p14:creationId xmlns:p14="http://schemas.microsoft.com/office/powerpoint/2010/main" val="54453865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cook</a:t>
            </a:r>
          </a:p>
        </p:txBody>
      </p:sp>
    </p:spTree>
    <p:extLst>
      <p:ext uri="{BB962C8B-B14F-4D97-AF65-F5344CB8AC3E}">
        <p14:creationId xmlns:p14="http://schemas.microsoft.com/office/powerpoint/2010/main" val="425010676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val="178543389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nook</a:t>
            </a:r>
          </a:p>
        </p:txBody>
      </p:sp>
    </p:spTree>
    <p:extLst>
      <p:ext uri="{BB962C8B-B14F-4D97-AF65-F5344CB8AC3E}">
        <p14:creationId xmlns:p14="http://schemas.microsoft.com/office/powerpoint/2010/main" val="154909594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264200239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21370177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69959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zoom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374293" y="304585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4307993" y="304088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4876798" y="3143091"/>
            <a:ext cx="11661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16975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D738A-400E-4946-8031-936CABE31FBF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253244276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7805717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323674222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393077226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nist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41960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prob</a:t>
            </a: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110293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rend</a:t>
            </a: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149576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jup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14214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nath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686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42686" y="1273552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The pigs eat all the food on the farm.</a:t>
            </a:r>
          </a:p>
        </p:txBody>
      </p:sp>
    </p:spTree>
    <p:extLst>
      <p:ext uri="{BB962C8B-B14F-4D97-AF65-F5344CB8AC3E}">
        <p14:creationId xmlns:p14="http://schemas.microsoft.com/office/powerpoint/2010/main" val="424715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409</Words>
  <Application>Microsoft Office PowerPoint</Application>
  <PresentationFormat>Widescreen</PresentationFormat>
  <Paragraphs>339</Paragraphs>
  <Slides>144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144</vt:i4>
      </vt:variant>
    </vt:vector>
  </HeadingPairs>
  <TitlesOfParts>
    <vt:vector size="151" baseType="lpstr">
      <vt:lpstr>Arial</vt:lpstr>
      <vt:lpstr>Bradley Hand ITC</vt:lpstr>
      <vt:lpstr>Calibri</vt:lpstr>
      <vt:lpstr>Calibri Light</vt:lpstr>
      <vt:lpstr>Comic Sans MS</vt:lpstr>
      <vt:lpstr>Wingdings</vt:lpstr>
      <vt:lpstr>Office Theme</vt:lpstr>
      <vt:lpstr>Monday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Tuesday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Thursday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Friday</vt:lpstr>
      <vt:lpstr>PowerPoint Presentation</vt:lpstr>
      <vt:lpstr>Read the word twice, cover the word and write the word… 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 for this week. Have a lovely weekend !  From Miss Bryant x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Whiteley</dc:creator>
  <cp:lastModifiedBy>Daniella Bryant</cp:lastModifiedBy>
  <cp:revision>25</cp:revision>
  <dcterms:created xsi:type="dcterms:W3CDTF">2019-12-08T11:01:05Z</dcterms:created>
  <dcterms:modified xsi:type="dcterms:W3CDTF">2020-04-07T15:41:18Z</dcterms:modified>
</cp:coreProperties>
</file>